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4"/>
  </p:sldMasterIdLst>
  <p:notesMasterIdLst>
    <p:notesMasterId r:id="rId18"/>
  </p:notesMasterIdLst>
  <p:sldIdLst>
    <p:sldId id="1221" r:id="rId5"/>
    <p:sldId id="1287" r:id="rId6"/>
    <p:sldId id="1288" r:id="rId7"/>
    <p:sldId id="1274" r:id="rId8"/>
    <p:sldId id="1284" r:id="rId9"/>
    <p:sldId id="1289" r:id="rId10"/>
    <p:sldId id="1276" r:id="rId11"/>
    <p:sldId id="1277" r:id="rId12"/>
    <p:sldId id="1278" r:id="rId13"/>
    <p:sldId id="1279" r:id="rId14"/>
    <p:sldId id="1280" r:id="rId15"/>
    <p:sldId id="1285" r:id="rId16"/>
    <p:sldId id="1286" r:id="rId1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021" userDrawn="1">
          <p15:clr>
            <a:srgbClr val="A4A3A4"/>
          </p15:clr>
        </p15:guide>
        <p15:guide id="2" orient="horz" pos="2160">
          <p15:clr>
            <a:srgbClr val="A4A3A4"/>
          </p15:clr>
        </p15:guide>
        <p15:guide id="3" pos="3840" userDrawn="1">
          <p15:clr>
            <a:srgbClr val="A4A3A4"/>
          </p15:clr>
        </p15:guide>
        <p15:guide id="4" pos="225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ven Aker" initials="SA" lastIdx="3" clrIdx="0">
    <p:extLst>
      <p:ext uri="{19B8F6BF-5375-455C-9EA6-DF929625EA0E}">
        <p15:presenceInfo xmlns:p15="http://schemas.microsoft.com/office/powerpoint/2012/main" userId="S-1-5-21-2253913015-1680647573-870216828-1542" providerId="AD"/>
      </p:ext>
    </p:extLst>
  </p:cmAuthor>
  <p:cmAuthor id="2" name="Sonja Raspini" initials="SR" lastIdx="4" clrIdx="1">
    <p:extLst>
      <p:ext uri="{19B8F6BF-5375-455C-9EA6-DF929625EA0E}">
        <p15:presenceInfo xmlns:p15="http://schemas.microsoft.com/office/powerpoint/2012/main" userId="S::sonja.raspini@jedox.com::d7175a19-ab9c-415e-b168-f82662302c29" providerId="AD"/>
      </p:ext>
    </p:extLst>
  </p:cmAuthor>
  <p:cmAuthor id="3" name="Sonja Raspini" initials="SR [2]" lastIdx="4" clrIdx="2">
    <p:extLst>
      <p:ext uri="{19B8F6BF-5375-455C-9EA6-DF929625EA0E}">
        <p15:presenceInfo xmlns:p15="http://schemas.microsoft.com/office/powerpoint/2012/main" userId="S-1-5-21-2253913015-1680647573-870216828-2561" providerId="AD"/>
      </p:ext>
    </p:extLst>
  </p:cmAuthor>
  <p:cmAuthor id="4" name="Celine Furnanz" initials="CF" lastIdx="0" clrIdx="3">
    <p:extLst>
      <p:ext uri="{19B8F6BF-5375-455C-9EA6-DF929625EA0E}">
        <p15:presenceInfo xmlns:p15="http://schemas.microsoft.com/office/powerpoint/2012/main" userId="S::celine.furnanz@jedox.com::4a4d01d8-b41d-4794-90de-b2b7dda0981f" providerId="AD"/>
      </p:ext>
    </p:extLst>
  </p:cmAuthor>
  <p:cmAuthor id="5" name="Fabian Meuser" initials="FM" lastIdx="6" clrIdx="4">
    <p:extLst>
      <p:ext uri="{19B8F6BF-5375-455C-9EA6-DF929625EA0E}">
        <p15:presenceInfo xmlns:p15="http://schemas.microsoft.com/office/powerpoint/2012/main" userId="S::fabian.meuser@jedox.com::20b66d19-6c6d-4ce8-b80b-0f2f936b936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0D0D"/>
    <a:srgbClr val="767676"/>
    <a:srgbClr val="0D346A"/>
    <a:srgbClr val="545656"/>
    <a:srgbClr val="196F9D"/>
    <a:srgbClr val="199B9B"/>
    <a:srgbClr val="A6A6A6"/>
    <a:srgbClr val="37474F"/>
    <a:srgbClr val="90A4AE"/>
    <a:srgbClr val="78909C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6810F2D-C740-408E-BEB8-73FA098D3CBF}" v="164" dt="2021-07-26T09:48:11.053"/>
  </p1510:revLst>
</p1510:revInfo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04" autoAdjust="0"/>
    <p:restoredTop sz="83949" autoAdjust="0"/>
  </p:normalViewPr>
  <p:slideViewPr>
    <p:cSldViewPr snapToGrid="0">
      <p:cViewPr varScale="1">
        <p:scale>
          <a:sx n="90" d="100"/>
          <a:sy n="90" d="100"/>
        </p:scale>
        <p:origin x="846" y="90"/>
      </p:cViewPr>
      <p:guideLst>
        <p:guide pos="4021"/>
        <p:guide orient="horz" pos="2160"/>
        <p:guide pos="3840"/>
        <p:guide pos="2252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k Schildgen" userId="15ba31b7-526e-4546-b96c-7d719f17c37e" providerId="ADAL" clId="{E97FC45E-F36A-44FF-BDD7-0173FE8BE8DC}"/>
    <pc:docChg chg="modSld">
      <pc:chgData name="Mark Schildgen" userId="15ba31b7-526e-4546-b96c-7d719f17c37e" providerId="ADAL" clId="{E97FC45E-F36A-44FF-BDD7-0173FE8BE8DC}" dt="2019-12-22T22:09:19.492" v="22" actId="1036"/>
      <pc:docMkLst>
        <pc:docMk/>
      </pc:docMkLst>
      <pc:sldChg chg="modSp">
        <pc:chgData name="Mark Schildgen" userId="15ba31b7-526e-4546-b96c-7d719f17c37e" providerId="ADAL" clId="{E97FC45E-F36A-44FF-BDD7-0173FE8BE8DC}" dt="2019-12-22T22:09:19.492" v="22" actId="1036"/>
        <pc:sldMkLst>
          <pc:docMk/>
          <pc:sldMk cId="554887373" sldId="1279"/>
        </pc:sldMkLst>
        <pc:spChg chg="mod">
          <ac:chgData name="Mark Schildgen" userId="15ba31b7-526e-4546-b96c-7d719f17c37e" providerId="ADAL" clId="{E97FC45E-F36A-44FF-BDD7-0173FE8BE8DC}" dt="2019-12-22T22:09:19.492" v="22" actId="1036"/>
          <ac:spMkLst>
            <pc:docMk/>
            <pc:sldMk cId="554887373" sldId="1279"/>
            <ac:spMk id="5" creationId="{2956894A-4EA2-468D-AAF5-8661281BF2FD}"/>
          </ac:spMkLst>
        </pc:spChg>
      </pc:sldChg>
    </pc:docChg>
  </pc:docChgLst>
  <pc:docChgLst>
    <pc:chgData name="Mark Schildgen" userId="15ba31b7-526e-4546-b96c-7d719f17c37e" providerId="ADAL" clId="{B6810F2D-C740-408E-BEB8-73FA098D3CBF}"/>
    <pc:docChg chg="undo custSel addSld delSld modSld">
      <pc:chgData name="Mark Schildgen" userId="15ba31b7-526e-4546-b96c-7d719f17c37e" providerId="ADAL" clId="{B6810F2D-C740-408E-BEB8-73FA098D3CBF}" dt="2021-07-26T11:16:23.508" v="322" actId="478"/>
      <pc:docMkLst>
        <pc:docMk/>
      </pc:docMkLst>
      <pc:sldChg chg="delSp mod">
        <pc:chgData name="Mark Schildgen" userId="15ba31b7-526e-4546-b96c-7d719f17c37e" providerId="ADAL" clId="{B6810F2D-C740-408E-BEB8-73FA098D3CBF}" dt="2021-07-26T11:16:23.508" v="322" actId="478"/>
        <pc:sldMkLst>
          <pc:docMk/>
          <pc:sldMk cId="2581994620" sldId="1221"/>
        </pc:sldMkLst>
        <pc:spChg chg="del">
          <ac:chgData name="Mark Schildgen" userId="15ba31b7-526e-4546-b96c-7d719f17c37e" providerId="ADAL" clId="{B6810F2D-C740-408E-BEB8-73FA098D3CBF}" dt="2021-07-26T11:16:23.508" v="322" actId="478"/>
          <ac:spMkLst>
            <pc:docMk/>
            <pc:sldMk cId="2581994620" sldId="1221"/>
            <ac:spMk id="4" creationId="{C36A661A-6352-481D-920B-770FA3B0106E}"/>
          </ac:spMkLst>
        </pc:spChg>
      </pc:sldChg>
      <pc:sldChg chg="addSp delSp modSp mod modTransition modAnim">
        <pc:chgData name="Mark Schildgen" userId="15ba31b7-526e-4546-b96c-7d719f17c37e" providerId="ADAL" clId="{B6810F2D-C740-408E-BEB8-73FA098D3CBF}" dt="2021-07-26T09:48:11.052" v="321"/>
        <pc:sldMkLst>
          <pc:docMk/>
          <pc:sldMk cId="1043189570" sldId="1274"/>
        </pc:sldMkLst>
        <pc:spChg chg="add mod">
          <ac:chgData name="Mark Schildgen" userId="15ba31b7-526e-4546-b96c-7d719f17c37e" providerId="ADAL" clId="{B6810F2D-C740-408E-BEB8-73FA098D3CBF}" dt="2021-07-26T09:45:05.773" v="280" actId="1076"/>
          <ac:spMkLst>
            <pc:docMk/>
            <pc:sldMk cId="1043189570" sldId="1274"/>
            <ac:spMk id="9" creationId="{80ACB9E6-03A0-4D9E-B999-35EDB0DC341D}"/>
          </ac:spMkLst>
        </pc:spChg>
        <pc:spChg chg="add mod">
          <ac:chgData name="Mark Schildgen" userId="15ba31b7-526e-4546-b96c-7d719f17c37e" providerId="ADAL" clId="{B6810F2D-C740-408E-BEB8-73FA098D3CBF}" dt="2021-07-26T09:45:45.140" v="298" actId="1035"/>
          <ac:spMkLst>
            <pc:docMk/>
            <pc:sldMk cId="1043189570" sldId="1274"/>
            <ac:spMk id="10" creationId="{41A9DE31-763C-40E1-A1D6-695C9CD84656}"/>
          </ac:spMkLst>
        </pc:spChg>
        <pc:spChg chg="add mod">
          <ac:chgData name="Mark Schildgen" userId="15ba31b7-526e-4546-b96c-7d719f17c37e" providerId="ADAL" clId="{B6810F2D-C740-408E-BEB8-73FA098D3CBF}" dt="2021-07-26T09:46:12.209" v="307" actId="1036"/>
          <ac:spMkLst>
            <pc:docMk/>
            <pc:sldMk cId="1043189570" sldId="1274"/>
            <ac:spMk id="11" creationId="{464A0330-302D-4C98-80A2-2BAAA5FA09EB}"/>
          </ac:spMkLst>
        </pc:spChg>
        <pc:spChg chg="del">
          <ac:chgData name="Mark Schildgen" userId="15ba31b7-526e-4546-b96c-7d719f17c37e" providerId="ADAL" clId="{B6810F2D-C740-408E-BEB8-73FA098D3CBF}" dt="2021-07-26T09:46:26.431" v="308" actId="478"/>
          <ac:spMkLst>
            <pc:docMk/>
            <pc:sldMk cId="1043189570" sldId="1274"/>
            <ac:spMk id="34" creationId="{5CC21805-8369-46B8-AE3F-2CB849446798}"/>
          </ac:spMkLst>
        </pc:spChg>
      </pc:sldChg>
      <pc:sldChg chg="addSp delSp modSp mod modAnim">
        <pc:chgData name="Mark Schildgen" userId="15ba31b7-526e-4546-b96c-7d719f17c37e" providerId="ADAL" clId="{B6810F2D-C740-408E-BEB8-73FA098D3CBF}" dt="2021-07-25T19:15:37.205" v="222"/>
        <pc:sldMkLst>
          <pc:docMk/>
          <pc:sldMk cId="1304575243" sldId="1276"/>
        </pc:sldMkLst>
        <pc:spChg chg="add mod">
          <ac:chgData name="Mark Schildgen" userId="15ba31b7-526e-4546-b96c-7d719f17c37e" providerId="ADAL" clId="{B6810F2D-C740-408E-BEB8-73FA098D3CBF}" dt="2021-07-25T18:43:09.995" v="68" actId="1076"/>
          <ac:spMkLst>
            <pc:docMk/>
            <pc:sldMk cId="1304575243" sldId="1276"/>
            <ac:spMk id="10" creationId="{8ECB9D4E-63D3-4F62-A72C-F35C5D25C7C1}"/>
          </ac:spMkLst>
        </pc:spChg>
        <pc:spChg chg="add mod">
          <ac:chgData name="Mark Schildgen" userId="15ba31b7-526e-4546-b96c-7d719f17c37e" providerId="ADAL" clId="{B6810F2D-C740-408E-BEB8-73FA098D3CBF}" dt="2021-07-25T18:44:49.476" v="95" actId="1076"/>
          <ac:spMkLst>
            <pc:docMk/>
            <pc:sldMk cId="1304575243" sldId="1276"/>
            <ac:spMk id="11" creationId="{EB1EC297-70AE-48A6-B227-DB3583B74A01}"/>
          </ac:spMkLst>
        </pc:spChg>
        <pc:spChg chg="add mod">
          <ac:chgData name="Mark Schildgen" userId="15ba31b7-526e-4546-b96c-7d719f17c37e" providerId="ADAL" clId="{B6810F2D-C740-408E-BEB8-73FA098D3CBF}" dt="2021-07-25T18:44:34.909" v="90" actId="1035"/>
          <ac:spMkLst>
            <pc:docMk/>
            <pc:sldMk cId="1304575243" sldId="1276"/>
            <ac:spMk id="12" creationId="{927FC1F3-7646-4074-BC51-1C85AD4E3E99}"/>
          </ac:spMkLst>
        </pc:spChg>
        <pc:spChg chg="del">
          <ac:chgData name="Mark Schildgen" userId="15ba31b7-526e-4546-b96c-7d719f17c37e" providerId="ADAL" clId="{B6810F2D-C740-408E-BEB8-73FA098D3CBF}" dt="2021-07-25T18:44:45.656" v="94" actId="21"/>
          <ac:spMkLst>
            <pc:docMk/>
            <pc:sldMk cId="1304575243" sldId="1276"/>
            <ac:spMk id="34" creationId="{5CC21805-8369-46B8-AE3F-2CB849446798}"/>
          </ac:spMkLst>
        </pc:spChg>
      </pc:sldChg>
      <pc:sldChg chg="addSp delSp modSp mod modAnim">
        <pc:chgData name="Mark Schildgen" userId="15ba31b7-526e-4546-b96c-7d719f17c37e" providerId="ADAL" clId="{B6810F2D-C740-408E-BEB8-73FA098D3CBF}" dt="2021-07-25T19:20:14.170" v="276"/>
        <pc:sldMkLst>
          <pc:docMk/>
          <pc:sldMk cId="2351561086" sldId="1277"/>
        </pc:sldMkLst>
        <pc:spChg chg="mod topLvl">
          <ac:chgData name="Mark Schildgen" userId="15ba31b7-526e-4546-b96c-7d719f17c37e" providerId="ADAL" clId="{B6810F2D-C740-408E-BEB8-73FA098D3CBF}" dt="2021-07-25T19:19:34.914" v="265" actId="20577"/>
          <ac:spMkLst>
            <pc:docMk/>
            <pc:sldMk cId="2351561086" sldId="1277"/>
            <ac:spMk id="7" creationId="{38F45056-170B-4C20-97AF-D71EAA4D7407}"/>
          </ac:spMkLst>
        </pc:spChg>
        <pc:spChg chg="add mod">
          <ac:chgData name="Mark Schildgen" userId="15ba31b7-526e-4546-b96c-7d719f17c37e" providerId="ADAL" clId="{B6810F2D-C740-408E-BEB8-73FA098D3CBF}" dt="2021-07-25T19:19:27.446" v="263" actId="1036"/>
          <ac:spMkLst>
            <pc:docMk/>
            <pc:sldMk cId="2351561086" sldId="1277"/>
            <ac:spMk id="13" creationId="{A392FDE9-4607-4ACF-BE63-D8B11A54AF09}"/>
          </ac:spMkLst>
        </pc:spChg>
        <pc:spChg chg="add mod">
          <ac:chgData name="Mark Schildgen" userId="15ba31b7-526e-4546-b96c-7d719f17c37e" providerId="ADAL" clId="{B6810F2D-C740-408E-BEB8-73FA098D3CBF}" dt="2021-07-25T19:19:03.565" v="251" actId="12"/>
          <ac:spMkLst>
            <pc:docMk/>
            <pc:sldMk cId="2351561086" sldId="1277"/>
            <ac:spMk id="14" creationId="{A4B141AB-8818-488D-91E7-0DE2F3D20698}"/>
          </ac:spMkLst>
        </pc:spChg>
        <pc:grpChg chg="add del mod ord">
          <ac:chgData name="Mark Schildgen" userId="15ba31b7-526e-4546-b96c-7d719f17c37e" providerId="ADAL" clId="{B6810F2D-C740-408E-BEB8-73FA098D3CBF}" dt="2021-07-25T19:16:32.754" v="225" actId="165"/>
          <ac:grpSpMkLst>
            <pc:docMk/>
            <pc:sldMk cId="2351561086" sldId="1277"/>
            <ac:grpSpMk id="4" creationId="{D6648BE1-B546-434F-AFC1-657FDDC0F0FC}"/>
          </ac:grpSpMkLst>
        </pc:grpChg>
        <pc:picChg chg="mod ord topLvl">
          <ac:chgData name="Mark Schildgen" userId="15ba31b7-526e-4546-b96c-7d719f17c37e" providerId="ADAL" clId="{B6810F2D-C740-408E-BEB8-73FA098D3CBF}" dt="2021-07-25T19:18:52.626" v="246" actId="1076"/>
          <ac:picMkLst>
            <pc:docMk/>
            <pc:sldMk cId="2351561086" sldId="1277"/>
            <ac:picMk id="8" creationId="{54A2F599-69B4-4839-A9B1-900694D0B74F}"/>
          </ac:picMkLst>
        </pc:picChg>
      </pc:sldChg>
      <pc:sldChg chg="modAnim">
        <pc:chgData name="Mark Schildgen" userId="15ba31b7-526e-4546-b96c-7d719f17c37e" providerId="ADAL" clId="{B6810F2D-C740-408E-BEB8-73FA098D3CBF}" dt="2021-07-25T19:00:20.955" v="165"/>
        <pc:sldMkLst>
          <pc:docMk/>
          <pc:sldMk cId="4140521488" sldId="1278"/>
        </pc:sldMkLst>
      </pc:sldChg>
      <pc:sldChg chg="addSp modSp modAnim">
        <pc:chgData name="Mark Schildgen" userId="15ba31b7-526e-4546-b96c-7d719f17c37e" providerId="ADAL" clId="{B6810F2D-C740-408E-BEB8-73FA098D3CBF}" dt="2021-07-25T19:05:25.156" v="185"/>
        <pc:sldMkLst>
          <pc:docMk/>
          <pc:sldMk cId="554887373" sldId="1279"/>
        </pc:sldMkLst>
        <pc:spChg chg="mod">
          <ac:chgData name="Mark Schildgen" userId="15ba31b7-526e-4546-b96c-7d719f17c37e" providerId="ADAL" clId="{B6810F2D-C740-408E-BEB8-73FA098D3CBF}" dt="2021-07-25T19:04:42.057" v="178" actId="164"/>
          <ac:spMkLst>
            <pc:docMk/>
            <pc:sldMk cId="554887373" sldId="1279"/>
            <ac:spMk id="6" creationId="{6222D587-4963-4E23-8EAC-0396BA729B83}"/>
          </ac:spMkLst>
        </pc:spChg>
        <pc:spChg chg="mod">
          <ac:chgData name="Mark Schildgen" userId="15ba31b7-526e-4546-b96c-7d719f17c37e" providerId="ADAL" clId="{B6810F2D-C740-408E-BEB8-73FA098D3CBF}" dt="2021-07-25T19:04:42.057" v="178" actId="164"/>
          <ac:spMkLst>
            <pc:docMk/>
            <pc:sldMk cId="554887373" sldId="1279"/>
            <ac:spMk id="14" creationId="{394B537E-F7F3-4F9D-AE1F-81E86508587F}"/>
          </ac:spMkLst>
        </pc:spChg>
        <pc:spChg chg="mod">
          <ac:chgData name="Mark Schildgen" userId="15ba31b7-526e-4546-b96c-7d719f17c37e" providerId="ADAL" clId="{B6810F2D-C740-408E-BEB8-73FA098D3CBF}" dt="2021-07-25T19:04:42.057" v="178" actId="164"/>
          <ac:spMkLst>
            <pc:docMk/>
            <pc:sldMk cId="554887373" sldId="1279"/>
            <ac:spMk id="15" creationId="{F92C3596-8AC0-4961-BAD7-A5071A2F50DE}"/>
          </ac:spMkLst>
        </pc:spChg>
        <pc:spChg chg="mod">
          <ac:chgData name="Mark Schildgen" userId="15ba31b7-526e-4546-b96c-7d719f17c37e" providerId="ADAL" clId="{B6810F2D-C740-408E-BEB8-73FA098D3CBF}" dt="2021-07-25T19:04:42.057" v="178" actId="164"/>
          <ac:spMkLst>
            <pc:docMk/>
            <pc:sldMk cId="554887373" sldId="1279"/>
            <ac:spMk id="16" creationId="{24333814-1AC5-45B6-B807-97C913F762CE}"/>
          </ac:spMkLst>
        </pc:spChg>
        <pc:grpChg chg="add mod">
          <ac:chgData name="Mark Schildgen" userId="15ba31b7-526e-4546-b96c-7d719f17c37e" providerId="ADAL" clId="{B6810F2D-C740-408E-BEB8-73FA098D3CBF}" dt="2021-07-25T19:04:42.057" v="178" actId="164"/>
          <ac:grpSpMkLst>
            <pc:docMk/>
            <pc:sldMk cId="554887373" sldId="1279"/>
            <ac:grpSpMk id="4" creationId="{49789FE2-B977-4461-849B-6F3028A1F97A}"/>
          </ac:grpSpMkLst>
        </pc:grpChg>
      </pc:sldChg>
      <pc:sldChg chg="addSp delSp modSp del mod modTransition">
        <pc:chgData name="Mark Schildgen" userId="15ba31b7-526e-4546-b96c-7d719f17c37e" providerId="ADAL" clId="{B6810F2D-C740-408E-BEB8-73FA098D3CBF}" dt="2021-07-25T18:31:06.204" v="30" actId="2696"/>
        <pc:sldMkLst>
          <pc:docMk/>
          <pc:sldMk cId="2367423415" sldId="1281"/>
        </pc:sldMkLst>
        <pc:spChg chg="del">
          <ac:chgData name="Mark Schildgen" userId="15ba31b7-526e-4546-b96c-7d719f17c37e" providerId="ADAL" clId="{B6810F2D-C740-408E-BEB8-73FA098D3CBF}" dt="2021-07-25T18:26:34.969" v="3" actId="21"/>
          <ac:spMkLst>
            <pc:docMk/>
            <pc:sldMk cId="2367423415" sldId="1281"/>
            <ac:spMk id="6" creationId="{719025C0-6D22-406F-B9DA-34B3FBAB5618}"/>
          </ac:spMkLst>
        </pc:spChg>
        <pc:spChg chg="del">
          <ac:chgData name="Mark Schildgen" userId="15ba31b7-526e-4546-b96c-7d719f17c37e" providerId="ADAL" clId="{B6810F2D-C740-408E-BEB8-73FA098D3CBF}" dt="2021-07-25T18:27:02.095" v="15" actId="21"/>
          <ac:spMkLst>
            <pc:docMk/>
            <pc:sldMk cId="2367423415" sldId="1281"/>
            <ac:spMk id="14" creationId="{52E10DBF-E247-4AE0-80C3-26BFAE16549A}"/>
          </ac:spMkLst>
        </pc:spChg>
        <pc:spChg chg="del">
          <ac:chgData name="Mark Schildgen" userId="15ba31b7-526e-4546-b96c-7d719f17c37e" providerId="ADAL" clId="{B6810F2D-C740-408E-BEB8-73FA098D3CBF}" dt="2021-07-25T18:26:36.340" v="4" actId="21"/>
          <ac:spMkLst>
            <pc:docMk/>
            <pc:sldMk cId="2367423415" sldId="1281"/>
            <ac:spMk id="17" creationId="{9DE91E6A-F2B2-47EB-95AC-BC47B79D58C2}"/>
          </ac:spMkLst>
        </pc:spChg>
        <pc:spChg chg="del">
          <ac:chgData name="Mark Schildgen" userId="15ba31b7-526e-4546-b96c-7d719f17c37e" providerId="ADAL" clId="{B6810F2D-C740-408E-BEB8-73FA098D3CBF}" dt="2021-07-25T18:26:50.675" v="10" actId="21"/>
          <ac:spMkLst>
            <pc:docMk/>
            <pc:sldMk cId="2367423415" sldId="1281"/>
            <ac:spMk id="23" creationId="{6CB63BA9-9424-44E3-B3D8-748D34DF0ADD}"/>
          </ac:spMkLst>
        </pc:spChg>
        <pc:spChg chg="del">
          <ac:chgData name="Mark Schildgen" userId="15ba31b7-526e-4546-b96c-7d719f17c37e" providerId="ADAL" clId="{B6810F2D-C740-408E-BEB8-73FA098D3CBF}" dt="2021-07-25T18:26:53.331" v="11" actId="21"/>
          <ac:spMkLst>
            <pc:docMk/>
            <pc:sldMk cId="2367423415" sldId="1281"/>
            <ac:spMk id="24" creationId="{153587C8-B942-42B8-83DA-A27B295E14E8}"/>
          </ac:spMkLst>
        </pc:spChg>
        <pc:spChg chg="del">
          <ac:chgData name="Mark Schildgen" userId="15ba31b7-526e-4546-b96c-7d719f17c37e" providerId="ADAL" clId="{B6810F2D-C740-408E-BEB8-73FA098D3CBF}" dt="2021-07-25T18:26:54.973" v="12" actId="21"/>
          <ac:spMkLst>
            <pc:docMk/>
            <pc:sldMk cId="2367423415" sldId="1281"/>
            <ac:spMk id="25" creationId="{6F62FEFC-E105-4805-AF7C-C370C487CC98}"/>
          </ac:spMkLst>
        </pc:spChg>
        <pc:spChg chg="del">
          <ac:chgData name="Mark Schildgen" userId="15ba31b7-526e-4546-b96c-7d719f17c37e" providerId="ADAL" clId="{B6810F2D-C740-408E-BEB8-73FA098D3CBF}" dt="2021-07-25T18:26:57.009" v="13" actId="21"/>
          <ac:spMkLst>
            <pc:docMk/>
            <pc:sldMk cId="2367423415" sldId="1281"/>
            <ac:spMk id="26" creationId="{0E14876D-437A-4B9C-9FC4-57D49D8BC9FC}"/>
          </ac:spMkLst>
        </pc:spChg>
        <pc:spChg chg="del">
          <ac:chgData name="Mark Schildgen" userId="15ba31b7-526e-4546-b96c-7d719f17c37e" providerId="ADAL" clId="{B6810F2D-C740-408E-BEB8-73FA098D3CBF}" dt="2021-07-25T18:26:59.671" v="14" actId="21"/>
          <ac:spMkLst>
            <pc:docMk/>
            <pc:sldMk cId="2367423415" sldId="1281"/>
            <ac:spMk id="27" creationId="{DF746A6B-529E-4216-BA60-BADB8B4C4821}"/>
          </ac:spMkLst>
        </pc:spChg>
        <pc:spChg chg="del">
          <ac:chgData name="Mark Schildgen" userId="15ba31b7-526e-4546-b96c-7d719f17c37e" providerId="ADAL" clId="{B6810F2D-C740-408E-BEB8-73FA098D3CBF}" dt="2021-07-25T18:26:37.321" v="5" actId="21"/>
          <ac:spMkLst>
            <pc:docMk/>
            <pc:sldMk cId="2367423415" sldId="1281"/>
            <ac:spMk id="28" creationId="{4450BA7D-A8AA-44D1-AE9E-D29BB2C20474}"/>
          </ac:spMkLst>
        </pc:spChg>
        <pc:spChg chg="del">
          <ac:chgData name="Mark Schildgen" userId="15ba31b7-526e-4546-b96c-7d719f17c37e" providerId="ADAL" clId="{B6810F2D-C740-408E-BEB8-73FA098D3CBF}" dt="2021-07-25T18:26:42.632" v="8" actId="21"/>
          <ac:spMkLst>
            <pc:docMk/>
            <pc:sldMk cId="2367423415" sldId="1281"/>
            <ac:spMk id="29" creationId="{0DA5E12C-B5B7-4D69-A7EA-343B7938B3C2}"/>
          </ac:spMkLst>
        </pc:spChg>
        <pc:spChg chg="del">
          <ac:chgData name="Mark Schildgen" userId="15ba31b7-526e-4546-b96c-7d719f17c37e" providerId="ADAL" clId="{B6810F2D-C740-408E-BEB8-73FA098D3CBF}" dt="2021-07-25T18:26:44.572" v="9" actId="21"/>
          <ac:spMkLst>
            <pc:docMk/>
            <pc:sldMk cId="2367423415" sldId="1281"/>
            <ac:spMk id="30" creationId="{08D2EA27-9688-4356-BAEA-3160DBC2E6D7}"/>
          </ac:spMkLst>
        </pc:spChg>
        <pc:picChg chg="add del mod">
          <ac:chgData name="Mark Schildgen" userId="15ba31b7-526e-4546-b96c-7d719f17c37e" providerId="ADAL" clId="{B6810F2D-C740-408E-BEB8-73FA098D3CBF}" dt="2021-07-25T18:28:08.335" v="20" actId="12788"/>
          <ac:picMkLst>
            <pc:docMk/>
            <pc:sldMk cId="2367423415" sldId="1281"/>
            <ac:picMk id="8" creationId="{431A0B58-2A7D-496D-BF05-320C34FC1313}"/>
          </ac:picMkLst>
        </pc:picChg>
        <pc:picChg chg="add mod">
          <ac:chgData name="Mark Schildgen" userId="15ba31b7-526e-4546-b96c-7d719f17c37e" providerId="ADAL" clId="{B6810F2D-C740-408E-BEB8-73FA098D3CBF}" dt="2021-07-25T18:26:21.459" v="1"/>
          <ac:picMkLst>
            <pc:docMk/>
            <pc:sldMk cId="2367423415" sldId="1281"/>
            <ac:picMk id="18" creationId="{C21A268D-CB37-4F40-AB81-34F3B7A32E93}"/>
          </ac:picMkLst>
        </pc:picChg>
      </pc:sldChg>
      <pc:sldChg chg="addSp delSp modSp mod delAnim modAnim">
        <pc:chgData name="Mark Schildgen" userId="15ba31b7-526e-4546-b96c-7d719f17c37e" providerId="ADAL" clId="{B6810F2D-C740-408E-BEB8-73FA098D3CBF}" dt="2021-07-25T19:12:52.239" v="213" actId="478"/>
        <pc:sldMkLst>
          <pc:docMk/>
          <pc:sldMk cId="1948289397" sldId="1284"/>
        </pc:sldMkLst>
        <pc:spChg chg="del">
          <ac:chgData name="Mark Schildgen" userId="15ba31b7-526e-4546-b96c-7d719f17c37e" providerId="ADAL" clId="{B6810F2D-C740-408E-BEB8-73FA098D3CBF}" dt="2021-07-25T19:12:52.239" v="213" actId="478"/>
          <ac:spMkLst>
            <pc:docMk/>
            <pc:sldMk cId="1948289397" sldId="1284"/>
            <ac:spMk id="4" creationId="{E8F8DAC5-4699-4B97-A599-61F8D880E57C}"/>
          </ac:spMkLst>
        </pc:spChg>
        <pc:spChg chg="mod">
          <ac:chgData name="Mark Schildgen" userId="15ba31b7-526e-4546-b96c-7d719f17c37e" providerId="ADAL" clId="{B6810F2D-C740-408E-BEB8-73FA098D3CBF}" dt="2021-07-25T19:10:07.872" v="200" actId="164"/>
          <ac:spMkLst>
            <pc:docMk/>
            <pc:sldMk cId="1948289397" sldId="1284"/>
            <ac:spMk id="10" creationId="{CA28EBB8-F181-4CFF-B078-7A1B95BDB4C5}"/>
          </ac:spMkLst>
        </pc:spChg>
        <pc:spChg chg="mod">
          <ac:chgData name="Mark Schildgen" userId="15ba31b7-526e-4546-b96c-7d719f17c37e" providerId="ADAL" clId="{B6810F2D-C740-408E-BEB8-73FA098D3CBF}" dt="2021-07-25T19:10:09.834" v="201" actId="164"/>
          <ac:spMkLst>
            <pc:docMk/>
            <pc:sldMk cId="1948289397" sldId="1284"/>
            <ac:spMk id="20" creationId="{E37C8B67-0522-4E52-910A-0DBB0D2B8E84}"/>
          </ac:spMkLst>
        </pc:spChg>
        <pc:spChg chg="mod">
          <ac:chgData name="Mark Schildgen" userId="15ba31b7-526e-4546-b96c-7d719f17c37e" providerId="ADAL" clId="{B6810F2D-C740-408E-BEB8-73FA098D3CBF}" dt="2021-07-25T19:10:11.767" v="202" actId="164"/>
          <ac:spMkLst>
            <pc:docMk/>
            <pc:sldMk cId="1948289397" sldId="1284"/>
            <ac:spMk id="22" creationId="{CE6B7F96-9B47-4A83-933D-2588705991EF}"/>
          </ac:spMkLst>
        </pc:spChg>
        <pc:grpChg chg="add mod">
          <ac:chgData name="Mark Schildgen" userId="15ba31b7-526e-4546-b96c-7d719f17c37e" providerId="ADAL" clId="{B6810F2D-C740-408E-BEB8-73FA098D3CBF}" dt="2021-07-25T19:10:07.872" v="200" actId="164"/>
          <ac:grpSpMkLst>
            <pc:docMk/>
            <pc:sldMk cId="1948289397" sldId="1284"/>
            <ac:grpSpMk id="5" creationId="{2D467FEF-84D6-4887-B317-AA58BED67306}"/>
          </ac:grpSpMkLst>
        </pc:grpChg>
        <pc:grpChg chg="add mod">
          <ac:chgData name="Mark Schildgen" userId="15ba31b7-526e-4546-b96c-7d719f17c37e" providerId="ADAL" clId="{B6810F2D-C740-408E-BEB8-73FA098D3CBF}" dt="2021-07-25T19:10:09.834" v="201" actId="164"/>
          <ac:grpSpMkLst>
            <pc:docMk/>
            <pc:sldMk cId="1948289397" sldId="1284"/>
            <ac:grpSpMk id="6" creationId="{84FF943A-61AD-42D0-8C93-2637A4D6D29D}"/>
          </ac:grpSpMkLst>
        </pc:grpChg>
        <pc:grpChg chg="add mod">
          <ac:chgData name="Mark Schildgen" userId="15ba31b7-526e-4546-b96c-7d719f17c37e" providerId="ADAL" clId="{B6810F2D-C740-408E-BEB8-73FA098D3CBF}" dt="2021-07-25T19:10:11.767" v="202" actId="164"/>
          <ac:grpSpMkLst>
            <pc:docMk/>
            <pc:sldMk cId="1948289397" sldId="1284"/>
            <ac:grpSpMk id="7" creationId="{76C8965F-060E-4AB5-8621-D17E60826C92}"/>
          </ac:grpSpMkLst>
        </pc:grpChg>
        <pc:picChg chg="mod">
          <ac:chgData name="Mark Schildgen" userId="15ba31b7-526e-4546-b96c-7d719f17c37e" providerId="ADAL" clId="{B6810F2D-C740-408E-BEB8-73FA098D3CBF}" dt="2021-07-25T19:10:11.767" v="202" actId="164"/>
          <ac:picMkLst>
            <pc:docMk/>
            <pc:sldMk cId="1948289397" sldId="1284"/>
            <ac:picMk id="23" creationId="{F57DC206-D575-4352-906B-A801DCF28113}"/>
          </ac:picMkLst>
        </pc:picChg>
        <pc:picChg chg="mod">
          <ac:chgData name="Mark Schildgen" userId="15ba31b7-526e-4546-b96c-7d719f17c37e" providerId="ADAL" clId="{B6810F2D-C740-408E-BEB8-73FA098D3CBF}" dt="2021-07-25T19:10:07.872" v="200" actId="164"/>
          <ac:picMkLst>
            <pc:docMk/>
            <pc:sldMk cId="1948289397" sldId="1284"/>
            <ac:picMk id="1026" creationId="{394016BC-DA01-44A4-8614-A408FB099030}"/>
          </ac:picMkLst>
        </pc:picChg>
        <pc:picChg chg="mod">
          <ac:chgData name="Mark Schildgen" userId="15ba31b7-526e-4546-b96c-7d719f17c37e" providerId="ADAL" clId="{B6810F2D-C740-408E-BEB8-73FA098D3CBF}" dt="2021-07-25T19:10:09.834" v="201" actId="164"/>
          <ac:picMkLst>
            <pc:docMk/>
            <pc:sldMk cId="1948289397" sldId="1284"/>
            <ac:picMk id="1028" creationId="{72C35DB3-3E30-4EF1-9596-0003A6D365F0}"/>
          </ac:picMkLst>
        </pc:picChg>
      </pc:sldChg>
      <pc:sldChg chg="addSp modSp modAnim">
        <pc:chgData name="Mark Schildgen" userId="15ba31b7-526e-4546-b96c-7d719f17c37e" providerId="ADAL" clId="{B6810F2D-C740-408E-BEB8-73FA098D3CBF}" dt="2021-07-25T19:07:57.929" v="190"/>
        <pc:sldMkLst>
          <pc:docMk/>
          <pc:sldMk cId="2980743115" sldId="1285"/>
        </pc:sldMkLst>
        <pc:grpChg chg="add mod">
          <ac:chgData name="Mark Schildgen" userId="15ba31b7-526e-4546-b96c-7d719f17c37e" providerId="ADAL" clId="{B6810F2D-C740-408E-BEB8-73FA098D3CBF}" dt="2021-07-25T19:07:37.096" v="188" actId="164"/>
          <ac:grpSpMkLst>
            <pc:docMk/>
            <pc:sldMk cId="2980743115" sldId="1285"/>
            <ac:grpSpMk id="4" creationId="{DC6C1445-322C-477B-9B6A-5658F55F7C4C}"/>
          </ac:grpSpMkLst>
        </pc:grpChg>
        <pc:picChg chg="mod">
          <ac:chgData name="Mark Schildgen" userId="15ba31b7-526e-4546-b96c-7d719f17c37e" providerId="ADAL" clId="{B6810F2D-C740-408E-BEB8-73FA098D3CBF}" dt="2021-07-25T19:07:37.096" v="188" actId="164"/>
          <ac:picMkLst>
            <pc:docMk/>
            <pc:sldMk cId="2980743115" sldId="1285"/>
            <ac:picMk id="7" creationId="{34D10C6F-C2CB-4BCB-A2AC-DFF9950EE6C6}"/>
          </ac:picMkLst>
        </pc:picChg>
        <pc:picChg chg="mod">
          <ac:chgData name="Mark Schildgen" userId="15ba31b7-526e-4546-b96c-7d719f17c37e" providerId="ADAL" clId="{B6810F2D-C740-408E-BEB8-73FA098D3CBF}" dt="2021-07-25T19:07:37.096" v="188" actId="164"/>
          <ac:picMkLst>
            <pc:docMk/>
            <pc:sldMk cId="2980743115" sldId="1285"/>
            <ac:picMk id="8" creationId="{8550C6F2-F1E6-4983-9233-4C51C26EE8C1}"/>
          </ac:picMkLst>
        </pc:picChg>
        <pc:picChg chg="mod">
          <ac:chgData name="Mark Schildgen" userId="15ba31b7-526e-4546-b96c-7d719f17c37e" providerId="ADAL" clId="{B6810F2D-C740-408E-BEB8-73FA098D3CBF}" dt="2021-07-25T19:07:37.096" v="188" actId="164"/>
          <ac:picMkLst>
            <pc:docMk/>
            <pc:sldMk cId="2980743115" sldId="1285"/>
            <ac:picMk id="9" creationId="{15AD9DF7-04B8-4BFF-AC22-347D76232F36}"/>
          </ac:picMkLst>
        </pc:picChg>
        <pc:picChg chg="mod">
          <ac:chgData name="Mark Schildgen" userId="15ba31b7-526e-4546-b96c-7d719f17c37e" providerId="ADAL" clId="{B6810F2D-C740-408E-BEB8-73FA098D3CBF}" dt="2021-07-25T19:07:37.096" v="188" actId="164"/>
          <ac:picMkLst>
            <pc:docMk/>
            <pc:sldMk cId="2980743115" sldId="1285"/>
            <ac:picMk id="10" creationId="{AAAFC535-DC28-47FF-8B21-C39CF1150672}"/>
          </ac:picMkLst>
        </pc:picChg>
      </pc:sldChg>
      <pc:sldChg chg="addSp modSp mod modAnim">
        <pc:chgData name="Mark Schildgen" userId="15ba31b7-526e-4546-b96c-7d719f17c37e" providerId="ADAL" clId="{B6810F2D-C740-408E-BEB8-73FA098D3CBF}" dt="2021-07-25T19:09:38.834" v="199"/>
        <pc:sldMkLst>
          <pc:docMk/>
          <pc:sldMk cId="702465331" sldId="1286"/>
        </pc:sldMkLst>
        <pc:spChg chg="add mod">
          <ac:chgData name="Mark Schildgen" userId="15ba31b7-526e-4546-b96c-7d719f17c37e" providerId="ADAL" clId="{B6810F2D-C740-408E-BEB8-73FA098D3CBF}" dt="2021-07-25T19:08:42.323" v="193" actId="1076"/>
          <ac:spMkLst>
            <pc:docMk/>
            <pc:sldMk cId="702465331" sldId="1286"/>
            <ac:spMk id="6" creationId="{7A00F190-03C3-44D1-988C-39AE5849F526}"/>
          </ac:spMkLst>
        </pc:spChg>
        <pc:spChg chg="mod ord">
          <ac:chgData name="Mark Schildgen" userId="15ba31b7-526e-4546-b96c-7d719f17c37e" providerId="ADAL" clId="{B6810F2D-C740-408E-BEB8-73FA098D3CBF}" dt="2021-07-25T19:09:23.051" v="197" actId="1076"/>
          <ac:spMkLst>
            <pc:docMk/>
            <pc:sldMk cId="702465331" sldId="1286"/>
            <ac:spMk id="34" creationId="{5CC21805-8369-46B8-AE3F-2CB849446798}"/>
          </ac:spMkLst>
        </pc:spChg>
      </pc:sldChg>
      <pc:sldChg chg="addSp delSp modSp add mod modTransition">
        <pc:chgData name="Mark Schildgen" userId="15ba31b7-526e-4546-b96c-7d719f17c37e" providerId="ADAL" clId="{B6810F2D-C740-408E-BEB8-73FA098D3CBF}" dt="2021-07-25T18:32:16.888" v="44" actId="12788"/>
        <pc:sldMkLst>
          <pc:docMk/>
          <pc:sldMk cId="1068701833" sldId="1287"/>
        </pc:sldMkLst>
        <pc:spChg chg="del mod">
          <ac:chgData name="Mark Schildgen" userId="15ba31b7-526e-4546-b96c-7d719f17c37e" providerId="ADAL" clId="{B6810F2D-C740-408E-BEB8-73FA098D3CBF}" dt="2021-07-25T18:31:27.483" v="37" actId="21"/>
          <ac:spMkLst>
            <pc:docMk/>
            <pc:sldMk cId="1068701833" sldId="1287"/>
            <ac:spMk id="6" creationId="{719025C0-6D22-406F-B9DA-34B3FBAB5618}"/>
          </ac:spMkLst>
        </pc:spChg>
        <pc:spChg chg="del mod">
          <ac:chgData name="Mark Schildgen" userId="15ba31b7-526e-4546-b96c-7d719f17c37e" providerId="ADAL" clId="{B6810F2D-C740-408E-BEB8-73FA098D3CBF}" dt="2021-07-25T18:31:12.452" v="31" actId="21"/>
          <ac:spMkLst>
            <pc:docMk/>
            <pc:sldMk cId="1068701833" sldId="1287"/>
            <ac:spMk id="14" creationId="{52E10DBF-E247-4AE0-80C3-26BFAE16549A}"/>
          </ac:spMkLst>
        </pc:spChg>
        <pc:spChg chg="del mod">
          <ac:chgData name="Mark Schildgen" userId="15ba31b7-526e-4546-b96c-7d719f17c37e" providerId="ADAL" clId="{B6810F2D-C740-408E-BEB8-73FA098D3CBF}" dt="2021-07-25T18:31:29.441" v="38" actId="21"/>
          <ac:spMkLst>
            <pc:docMk/>
            <pc:sldMk cId="1068701833" sldId="1287"/>
            <ac:spMk id="17" creationId="{9DE91E6A-F2B2-47EB-95AC-BC47B79D58C2}"/>
          </ac:spMkLst>
        </pc:spChg>
        <pc:spChg chg="del mod">
          <ac:chgData name="Mark Schildgen" userId="15ba31b7-526e-4546-b96c-7d719f17c37e" providerId="ADAL" clId="{B6810F2D-C740-408E-BEB8-73FA098D3CBF}" dt="2021-07-25T18:31:16.153" v="32" actId="21"/>
          <ac:spMkLst>
            <pc:docMk/>
            <pc:sldMk cId="1068701833" sldId="1287"/>
            <ac:spMk id="23" creationId="{6CB63BA9-9424-44E3-B3D8-748D34DF0ADD}"/>
          </ac:spMkLst>
        </pc:spChg>
        <pc:spChg chg="del mod">
          <ac:chgData name="Mark Schildgen" userId="15ba31b7-526e-4546-b96c-7d719f17c37e" providerId="ADAL" clId="{B6810F2D-C740-408E-BEB8-73FA098D3CBF}" dt="2021-07-25T18:31:18.192" v="33" actId="21"/>
          <ac:spMkLst>
            <pc:docMk/>
            <pc:sldMk cId="1068701833" sldId="1287"/>
            <ac:spMk id="24" creationId="{153587C8-B942-42B8-83DA-A27B295E14E8}"/>
          </ac:spMkLst>
        </pc:spChg>
        <pc:spChg chg="del mod">
          <ac:chgData name="Mark Schildgen" userId="15ba31b7-526e-4546-b96c-7d719f17c37e" providerId="ADAL" clId="{B6810F2D-C740-408E-BEB8-73FA098D3CBF}" dt="2021-07-25T18:31:19.857" v="34" actId="21"/>
          <ac:spMkLst>
            <pc:docMk/>
            <pc:sldMk cId="1068701833" sldId="1287"/>
            <ac:spMk id="25" creationId="{6F62FEFC-E105-4805-AF7C-C370C487CC98}"/>
          </ac:spMkLst>
        </pc:spChg>
        <pc:spChg chg="del mod">
          <ac:chgData name="Mark Schildgen" userId="15ba31b7-526e-4546-b96c-7d719f17c37e" providerId="ADAL" clId="{B6810F2D-C740-408E-BEB8-73FA098D3CBF}" dt="2021-07-25T18:31:23.525" v="35" actId="21"/>
          <ac:spMkLst>
            <pc:docMk/>
            <pc:sldMk cId="1068701833" sldId="1287"/>
            <ac:spMk id="26" creationId="{0E14876D-437A-4B9C-9FC4-57D49D8BC9FC}"/>
          </ac:spMkLst>
        </pc:spChg>
        <pc:spChg chg="del mod topLvl">
          <ac:chgData name="Mark Schildgen" userId="15ba31b7-526e-4546-b96c-7d719f17c37e" providerId="ADAL" clId="{B6810F2D-C740-408E-BEB8-73FA098D3CBF}" dt="2021-07-25T18:31:25.369" v="36" actId="21"/>
          <ac:spMkLst>
            <pc:docMk/>
            <pc:sldMk cId="1068701833" sldId="1287"/>
            <ac:spMk id="27" creationId="{DF746A6B-529E-4216-BA60-BADB8B4C4821}"/>
          </ac:spMkLst>
        </pc:spChg>
        <pc:spChg chg="del mod">
          <ac:chgData name="Mark Schildgen" userId="15ba31b7-526e-4546-b96c-7d719f17c37e" providerId="ADAL" clId="{B6810F2D-C740-408E-BEB8-73FA098D3CBF}" dt="2021-07-25T18:31:31.314" v="39" actId="21"/>
          <ac:spMkLst>
            <pc:docMk/>
            <pc:sldMk cId="1068701833" sldId="1287"/>
            <ac:spMk id="28" creationId="{4450BA7D-A8AA-44D1-AE9E-D29BB2C20474}"/>
          </ac:spMkLst>
        </pc:spChg>
        <pc:spChg chg="del mod">
          <ac:chgData name="Mark Schildgen" userId="15ba31b7-526e-4546-b96c-7d719f17c37e" providerId="ADAL" clId="{B6810F2D-C740-408E-BEB8-73FA098D3CBF}" dt="2021-07-25T18:31:34.008" v="40" actId="21"/>
          <ac:spMkLst>
            <pc:docMk/>
            <pc:sldMk cId="1068701833" sldId="1287"/>
            <ac:spMk id="29" creationId="{0DA5E12C-B5B7-4D69-A7EA-343B7938B3C2}"/>
          </ac:spMkLst>
        </pc:spChg>
        <pc:spChg chg="del mod topLvl">
          <ac:chgData name="Mark Schildgen" userId="15ba31b7-526e-4546-b96c-7d719f17c37e" providerId="ADAL" clId="{B6810F2D-C740-408E-BEB8-73FA098D3CBF}" dt="2021-07-25T18:31:35.813" v="41" actId="21"/>
          <ac:spMkLst>
            <pc:docMk/>
            <pc:sldMk cId="1068701833" sldId="1287"/>
            <ac:spMk id="30" creationId="{08D2EA27-9688-4356-BAEA-3160DBC2E6D7}"/>
          </ac:spMkLst>
        </pc:spChg>
        <pc:grpChg chg="add del mod topLvl">
          <ac:chgData name="Mark Schildgen" userId="15ba31b7-526e-4546-b96c-7d719f17c37e" providerId="ADAL" clId="{B6810F2D-C740-408E-BEB8-73FA098D3CBF}" dt="2021-07-25T18:31:35.813" v="41" actId="21"/>
          <ac:grpSpMkLst>
            <pc:docMk/>
            <pc:sldMk cId="1068701833" sldId="1287"/>
            <ac:grpSpMk id="4" creationId="{E841C326-0797-41D0-ACF2-2960582DF38A}"/>
          </ac:grpSpMkLst>
        </pc:grpChg>
        <pc:grpChg chg="add del mod">
          <ac:chgData name="Mark Schildgen" userId="15ba31b7-526e-4546-b96c-7d719f17c37e" providerId="ADAL" clId="{B6810F2D-C740-408E-BEB8-73FA098D3CBF}" dt="2021-07-25T18:31:25.369" v="36" actId="21"/>
          <ac:grpSpMkLst>
            <pc:docMk/>
            <pc:sldMk cId="1068701833" sldId="1287"/>
            <ac:grpSpMk id="7" creationId="{E2628C64-FF1C-48C3-A3A6-94354A161DB4}"/>
          </ac:grpSpMkLst>
        </pc:grpChg>
        <pc:picChg chg="mod topLvl">
          <ac:chgData name="Mark Schildgen" userId="15ba31b7-526e-4546-b96c-7d719f17c37e" providerId="ADAL" clId="{B6810F2D-C740-408E-BEB8-73FA098D3CBF}" dt="2021-07-25T18:32:16.888" v="44" actId="12788"/>
          <ac:picMkLst>
            <pc:docMk/>
            <pc:sldMk cId="1068701833" sldId="1287"/>
            <ac:picMk id="8" creationId="{431A0B58-2A7D-496D-BF05-320C34FC1313}"/>
          </ac:picMkLst>
        </pc:picChg>
      </pc:sldChg>
      <pc:sldChg chg="add">
        <pc:chgData name="Mark Schildgen" userId="15ba31b7-526e-4546-b96c-7d719f17c37e" providerId="ADAL" clId="{B6810F2D-C740-408E-BEB8-73FA098D3CBF}" dt="2021-07-25T18:31:01.442" v="29" actId="2890"/>
        <pc:sldMkLst>
          <pc:docMk/>
          <pc:sldMk cId="4046369915" sldId="1288"/>
        </pc:sldMkLst>
      </pc:sldChg>
      <pc:sldChg chg="addSp delSp modSp add mod modTransition modAnim">
        <pc:chgData name="Mark Schildgen" userId="15ba31b7-526e-4546-b96c-7d719f17c37e" providerId="ADAL" clId="{B6810F2D-C740-408E-BEB8-73FA098D3CBF}" dt="2021-07-25T19:14:25.247" v="217" actId="164"/>
        <pc:sldMkLst>
          <pc:docMk/>
          <pc:sldMk cId="3370114670" sldId="1289"/>
        </pc:sldMkLst>
        <pc:spChg chg="del">
          <ac:chgData name="Mark Schildgen" userId="15ba31b7-526e-4546-b96c-7d719f17c37e" providerId="ADAL" clId="{B6810F2D-C740-408E-BEB8-73FA098D3CBF}" dt="2021-07-25T18:41:08.316" v="56" actId="478"/>
          <ac:spMkLst>
            <pc:docMk/>
            <pc:sldMk cId="3370114670" sldId="1289"/>
            <ac:spMk id="9" creationId="{944B15A5-1C94-411B-BB68-6E4A1376FE76}"/>
          </ac:spMkLst>
        </pc:spChg>
        <pc:spChg chg="mod">
          <ac:chgData name="Mark Schildgen" userId="15ba31b7-526e-4546-b96c-7d719f17c37e" providerId="ADAL" clId="{B6810F2D-C740-408E-BEB8-73FA098D3CBF}" dt="2021-07-25T19:14:21.875" v="215" actId="164"/>
          <ac:spMkLst>
            <pc:docMk/>
            <pc:sldMk cId="3370114670" sldId="1289"/>
            <ac:spMk id="10" creationId="{CA28EBB8-F181-4CFF-B078-7A1B95BDB4C5}"/>
          </ac:spMkLst>
        </pc:spChg>
        <pc:spChg chg="mod">
          <ac:chgData name="Mark Schildgen" userId="15ba31b7-526e-4546-b96c-7d719f17c37e" providerId="ADAL" clId="{B6810F2D-C740-408E-BEB8-73FA098D3CBF}" dt="2021-07-25T19:14:23.461" v="216" actId="164"/>
          <ac:spMkLst>
            <pc:docMk/>
            <pc:sldMk cId="3370114670" sldId="1289"/>
            <ac:spMk id="20" creationId="{E37C8B67-0522-4E52-910A-0DBB0D2B8E84}"/>
          </ac:spMkLst>
        </pc:spChg>
        <pc:spChg chg="mod">
          <ac:chgData name="Mark Schildgen" userId="15ba31b7-526e-4546-b96c-7d719f17c37e" providerId="ADAL" clId="{B6810F2D-C740-408E-BEB8-73FA098D3CBF}" dt="2021-07-25T19:14:25.247" v="217" actId="164"/>
          <ac:spMkLst>
            <pc:docMk/>
            <pc:sldMk cId="3370114670" sldId="1289"/>
            <ac:spMk id="22" creationId="{CE6B7F96-9B47-4A83-933D-2588705991EF}"/>
          </ac:spMkLst>
        </pc:spChg>
        <pc:grpChg chg="add mod">
          <ac:chgData name="Mark Schildgen" userId="15ba31b7-526e-4546-b96c-7d719f17c37e" providerId="ADAL" clId="{B6810F2D-C740-408E-BEB8-73FA098D3CBF}" dt="2021-07-25T19:14:21.875" v="215" actId="164"/>
          <ac:grpSpMkLst>
            <pc:docMk/>
            <pc:sldMk cId="3370114670" sldId="1289"/>
            <ac:grpSpMk id="5" creationId="{C5E2644C-3639-423F-A0DE-7C3B1187C09B}"/>
          </ac:grpSpMkLst>
        </pc:grpChg>
        <pc:grpChg chg="add mod">
          <ac:chgData name="Mark Schildgen" userId="15ba31b7-526e-4546-b96c-7d719f17c37e" providerId="ADAL" clId="{B6810F2D-C740-408E-BEB8-73FA098D3CBF}" dt="2021-07-25T19:14:23.461" v="216" actId="164"/>
          <ac:grpSpMkLst>
            <pc:docMk/>
            <pc:sldMk cId="3370114670" sldId="1289"/>
            <ac:grpSpMk id="6" creationId="{6E5A0E86-9A18-4E24-959C-B73F9433C204}"/>
          </ac:grpSpMkLst>
        </pc:grpChg>
        <pc:grpChg chg="add mod">
          <ac:chgData name="Mark Schildgen" userId="15ba31b7-526e-4546-b96c-7d719f17c37e" providerId="ADAL" clId="{B6810F2D-C740-408E-BEB8-73FA098D3CBF}" dt="2021-07-25T19:14:25.247" v="217" actId="164"/>
          <ac:grpSpMkLst>
            <pc:docMk/>
            <pc:sldMk cId="3370114670" sldId="1289"/>
            <ac:grpSpMk id="7" creationId="{B1D1CE11-71FB-414B-8C99-C93CD01C0E6F}"/>
          </ac:grpSpMkLst>
        </pc:grpChg>
        <pc:picChg chg="mod modCrop">
          <ac:chgData name="Mark Schildgen" userId="15ba31b7-526e-4546-b96c-7d719f17c37e" providerId="ADAL" clId="{B6810F2D-C740-408E-BEB8-73FA098D3CBF}" dt="2021-07-25T18:41:03.690" v="55" actId="1076"/>
          <ac:picMkLst>
            <pc:docMk/>
            <pc:sldMk cId="3370114670" sldId="1289"/>
            <ac:picMk id="8" creationId="{1F29C23C-DBA1-4EFA-AB4A-0753B11B1BAB}"/>
          </ac:picMkLst>
        </pc:picChg>
        <pc:picChg chg="mod">
          <ac:chgData name="Mark Schildgen" userId="15ba31b7-526e-4546-b96c-7d719f17c37e" providerId="ADAL" clId="{B6810F2D-C740-408E-BEB8-73FA098D3CBF}" dt="2021-07-25T19:14:25.247" v="217" actId="164"/>
          <ac:picMkLst>
            <pc:docMk/>
            <pc:sldMk cId="3370114670" sldId="1289"/>
            <ac:picMk id="23" creationId="{F57DC206-D575-4352-906B-A801DCF28113}"/>
          </ac:picMkLst>
        </pc:picChg>
        <pc:picChg chg="mod">
          <ac:chgData name="Mark Schildgen" userId="15ba31b7-526e-4546-b96c-7d719f17c37e" providerId="ADAL" clId="{B6810F2D-C740-408E-BEB8-73FA098D3CBF}" dt="2021-07-25T19:14:21.875" v="215" actId="164"/>
          <ac:picMkLst>
            <pc:docMk/>
            <pc:sldMk cId="3370114670" sldId="1289"/>
            <ac:picMk id="1026" creationId="{394016BC-DA01-44A4-8614-A408FB099030}"/>
          </ac:picMkLst>
        </pc:picChg>
        <pc:picChg chg="mod">
          <ac:chgData name="Mark Schildgen" userId="15ba31b7-526e-4546-b96c-7d719f17c37e" providerId="ADAL" clId="{B6810F2D-C740-408E-BEB8-73FA098D3CBF}" dt="2021-07-25T19:14:23.461" v="216" actId="164"/>
          <ac:picMkLst>
            <pc:docMk/>
            <pc:sldMk cId="3370114670" sldId="1289"/>
            <ac:picMk id="1028" creationId="{72C35DB3-3E30-4EF1-9596-0003A6D365F0}"/>
          </ac:picMkLst>
        </pc:picChg>
      </pc:sldChg>
      <pc:sldChg chg="addSp delSp modSp add del mod modTransition modAnim">
        <pc:chgData name="Mark Schildgen" userId="15ba31b7-526e-4546-b96c-7d719f17c37e" providerId="ADAL" clId="{B6810F2D-C740-408E-BEB8-73FA098D3CBF}" dt="2021-07-25T18:58:17.015" v="159" actId="47"/>
        <pc:sldMkLst>
          <pc:docMk/>
          <pc:sldMk cId="3644866059" sldId="1290"/>
        </pc:sldMkLst>
        <pc:spChg chg="del">
          <ac:chgData name="Mark Schildgen" userId="15ba31b7-526e-4546-b96c-7d719f17c37e" providerId="ADAL" clId="{B6810F2D-C740-408E-BEB8-73FA098D3CBF}" dt="2021-07-25T18:55:34.342" v="142" actId="21"/>
          <ac:spMkLst>
            <pc:docMk/>
            <pc:sldMk cId="3644866059" sldId="1290"/>
            <ac:spMk id="6" creationId="{98B37E02-2E90-46C9-8E1C-39EB9105ED4B}"/>
          </ac:spMkLst>
        </pc:spChg>
        <pc:spChg chg="mod topLvl">
          <ac:chgData name="Mark Schildgen" userId="15ba31b7-526e-4546-b96c-7d719f17c37e" providerId="ADAL" clId="{B6810F2D-C740-408E-BEB8-73FA098D3CBF}" dt="2021-07-25T18:55:31.291" v="141" actId="1076"/>
          <ac:spMkLst>
            <pc:docMk/>
            <pc:sldMk cId="3644866059" sldId="1290"/>
            <ac:spMk id="7" creationId="{38F45056-170B-4C20-97AF-D71EAA4D7407}"/>
          </ac:spMkLst>
        </pc:spChg>
        <pc:grpChg chg="add del">
          <ac:chgData name="Mark Schildgen" userId="15ba31b7-526e-4546-b96c-7d719f17c37e" providerId="ADAL" clId="{B6810F2D-C740-408E-BEB8-73FA098D3CBF}" dt="2021-07-25T18:55:24.946" v="140" actId="165"/>
          <ac:grpSpMkLst>
            <pc:docMk/>
            <pc:sldMk cId="3644866059" sldId="1290"/>
            <ac:grpSpMk id="4" creationId="{D6648BE1-B546-434F-AFC1-657FDDC0F0FC}"/>
          </ac:grpSpMkLst>
        </pc:grpChg>
        <pc:picChg chg="mod topLvl modCrop">
          <ac:chgData name="Mark Schildgen" userId="15ba31b7-526e-4546-b96c-7d719f17c37e" providerId="ADAL" clId="{B6810F2D-C740-408E-BEB8-73FA098D3CBF}" dt="2021-07-25T18:56:49.672" v="151" actId="1076"/>
          <ac:picMkLst>
            <pc:docMk/>
            <pc:sldMk cId="3644866059" sldId="1290"/>
            <ac:picMk id="8" creationId="{54A2F599-69B4-4839-A9B1-900694D0B74F}"/>
          </ac:picMkLst>
        </pc:picChg>
      </pc:sldChg>
      <pc:sldChg chg="add del">
        <pc:chgData name="Mark Schildgen" userId="15ba31b7-526e-4546-b96c-7d719f17c37e" providerId="ADAL" clId="{B6810F2D-C740-408E-BEB8-73FA098D3CBF}" dt="2021-07-25T18:50:26.244" v="113" actId="2696"/>
        <pc:sldMkLst>
          <pc:docMk/>
          <pc:sldMk cId="3709079879" sldId="1290"/>
        </pc:sldMkLst>
      </pc:sldChg>
      <pc:sldChg chg="add del">
        <pc:chgData name="Mark Schildgen" userId="15ba31b7-526e-4546-b96c-7d719f17c37e" providerId="ADAL" clId="{B6810F2D-C740-408E-BEB8-73FA098D3CBF}" dt="2021-07-25T18:58:12.185" v="158" actId="47"/>
        <pc:sldMkLst>
          <pc:docMk/>
          <pc:sldMk cId="1659600310" sldId="1291"/>
        </pc:sldMkLst>
      </pc:sldChg>
      <pc:sldChg chg="add del">
        <pc:chgData name="Mark Schildgen" userId="15ba31b7-526e-4546-b96c-7d719f17c37e" providerId="ADAL" clId="{B6810F2D-C740-408E-BEB8-73FA098D3CBF}" dt="2021-07-25T18:50:24.594" v="112" actId="2696"/>
        <pc:sldMkLst>
          <pc:docMk/>
          <pc:sldMk cId="1668724819" sldId="129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2CFCC5-7E9C-4839-BCC3-C8491975285A}" type="datetimeFigureOut">
              <a:rPr lang="de-DE" smtClean="0"/>
              <a:t>22.11.2021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1655E1-8208-4516-AEB7-A008FC63594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395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1655E1-8208-4516-AEB7-A008FC635942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6359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1655E1-8208-4516-AEB7-A008FC635942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3562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1655E1-8208-4516-AEB7-A008FC635942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7647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dx2018 - Title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348B9872-8E65-442F-AB9F-AA00837D92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E613B13-8608-4C65-A136-18DF8207884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Simplify Planning, Reporting &amp; Analytics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7055E0A-217D-4B10-9066-75B581DD5BA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E8DF532-0556-4BD1-8A78-9454D68B2ACC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Titel 6">
            <a:extLst>
              <a:ext uri="{FF2B5EF4-FFF2-40B4-BE49-F238E27FC236}">
                <a16:creationId xmlns:a16="http://schemas.microsoft.com/office/drawing/2014/main" id="{C4B33F6B-C487-4C79-9F03-C9BF88345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255" y="1916832"/>
            <a:ext cx="11511385" cy="1368152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endParaRPr lang="en-US" noProof="0"/>
          </a:p>
        </p:txBody>
      </p:sp>
      <p:sp>
        <p:nvSpPr>
          <p:cNvPr id="9" name="Untertitel 2">
            <a:extLst>
              <a:ext uri="{FF2B5EF4-FFF2-40B4-BE49-F238E27FC236}">
                <a16:creationId xmlns:a16="http://schemas.microsoft.com/office/drawing/2014/main" id="{7D5748FA-268B-429E-B8BE-D725682793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5255" y="3356992"/>
            <a:ext cx="11511783" cy="7200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 noProof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5FC3752-640F-4B7E-96BE-2239EF020ED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5255" y="6356246"/>
            <a:ext cx="768760" cy="38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212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dx2018 - C-Lev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44705F55-B842-4EF1-8E18-B824926BC7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14E9518-FB4D-46D8-B8D2-C81A06742EC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E8DF532-0556-4BD1-8A78-9454D68B2ACC}" type="slidenum">
              <a:rPr lang="en-US" noProof="0" smtClean="0"/>
              <a:pPr/>
              <a:t>‹Nr.›</a:t>
            </a:fld>
            <a:endParaRPr lang="en-US" noProof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B2923C0E-BF00-4ECA-A140-213F0DBE574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5255" y="6356246"/>
            <a:ext cx="768760" cy="382625"/>
          </a:xfrm>
          <a:prstGeom prst="rect">
            <a:avLst/>
          </a:prstGeom>
        </p:spPr>
      </p:pic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DD79CD66-3D48-4BAD-BA68-FE2D7766C4D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0" y="1268077"/>
            <a:ext cx="4656138" cy="644004"/>
          </a:xfrm>
          <a:solidFill>
            <a:schemeClr val="accent1"/>
          </a:solidFill>
        </p:spPr>
        <p:txBody>
          <a:bodyPr wrap="square" lIns="864000" tIns="72000" rIns="180000" bIns="72000" anchor="ctr" anchorCtr="0">
            <a:noAutofit/>
          </a:bodyPr>
          <a:lstStyle>
            <a:lvl1pPr marL="0" indent="0" algn="l">
              <a:buNone/>
              <a:defRPr sz="3600">
                <a:solidFill>
                  <a:schemeClr val="bg1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12" name="Textplatzhalter 4">
            <a:extLst>
              <a:ext uri="{FF2B5EF4-FFF2-40B4-BE49-F238E27FC236}">
                <a16:creationId xmlns:a16="http://schemas.microsoft.com/office/drawing/2014/main" id="{126009AF-9CC7-4965-8CA7-A623AC6AEFB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52488" y="2204864"/>
            <a:ext cx="3803650" cy="3528392"/>
          </a:xfrm>
        </p:spPr>
        <p:txBody>
          <a:bodyPr>
            <a:noAutofit/>
          </a:bodyPr>
          <a:lstStyle>
            <a:lvl1pPr marL="0" indent="0" algn="l"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779400" indent="0">
              <a:buFont typeface="Arial" panose="020B0604020202020204" pitchFamily="34" charset="0"/>
              <a:buNone/>
              <a:defRPr/>
            </a:lvl3pPr>
            <a:lvl4pPr marL="1211400" indent="0">
              <a:buNone/>
              <a:defRPr/>
            </a:lvl4pPr>
            <a:lvl5pPr marL="1571400" indent="0">
              <a:buNone/>
              <a:defRPr/>
            </a:lvl5pPr>
          </a:lstStyle>
          <a:p>
            <a:pPr lvl="0"/>
            <a:r>
              <a:rPr lang="en-US" noProof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042629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Jdx2018 - C-Lev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06D78A79-2850-421A-B631-48882766C4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" y="380"/>
            <a:ext cx="12190647" cy="6857239"/>
          </a:xfrm>
          <a:prstGeom prst="rect">
            <a:avLst/>
          </a:prstGeo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14E9518-FB4D-46D8-B8D2-C81A06742EC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E8DF532-0556-4BD1-8A78-9454D68B2ACC}" type="slidenum">
              <a:rPr lang="en-US" noProof="0" smtClean="0"/>
              <a:pPr/>
              <a:t>‹Nr.›</a:t>
            </a:fld>
            <a:endParaRPr lang="en-US" noProof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B2923C0E-BF00-4ECA-A140-213F0DBE574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5255" y="6356246"/>
            <a:ext cx="768760" cy="382625"/>
          </a:xfrm>
          <a:prstGeom prst="rect">
            <a:avLst/>
          </a:prstGeom>
        </p:spPr>
      </p:pic>
      <p:sp>
        <p:nvSpPr>
          <p:cNvPr id="11" name="Textplatzhalter 9">
            <a:extLst>
              <a:ext uri="{FF2B5EF4-FFF2-40B4-BE49-F238E27FC236}">
                <a16:creationId xmlns:a16="http://schemas.microsoft.com/office/drawing/2014/main" id="{551BDBA3-5CBE-4962-B122-7FEE9E432FD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0" y="1268077"/>
            <a:ext cx="4656138" cy="644004"/>
          </a:xfrm>
          <a:solidFill>
            <a:schemeClr val="accent1"/>
          </a:solidFill>
        </p:spPr>
        <p:txBody>
          <a:bodyPr wrap="square" lIns="864000" tIns="72000" rIns="180000" bIns="72000" anchor="ctr" anchorCtr="0">
            <a:noAutofit/>
          </a:bodyPr>
          <a:lstStyle>
            <a:lvl1pPr marL="0" indent="0" algn="l">
              <a:buNone/>
              <a:defRPr sz="3600">
                <a:solidFill>
                  <a:schemeClr val="bg1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13" name="Textplatzhalter 4">
            <a:extLst>
              <a:ext uri="{FF2B5EF4-FFF2-40B4-BE49-F238E27FC236}">
                <a16:creationId xmlns:a16="http://schemas.microsoft.com/office/drawing/2014/main" id="{274CED64-8ABA-45E2-BF0E-F6CE38F14E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52488" y="2204864"/>
            <a:ext cx="3803650" cy="3528392"/>
          </a:xfrm>
        </p:spPr>
        <p:txBody>
          <a:bodyPr>
            <a:noAutofit/>
          </a:bodyPr>
          <a:lstStyle>
            <a:lvl1pPr marL="0" indent="0" algn="l"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779400" indent="0">
              <a:buFont typeface="Arial" panose="020B0604020202020204" pitchFamily="34" charset="0"/>
              <a:buNone/>
              <a:defRPr/>
            </a:lvl3pPr>
            <a:lvl4pPr marL="1211400" indent="0">
              <a:buNone/>
              <a:defRPr/>
            </a:lvl4pPr>
            <a:lvl5pPr marL="1571400" indent="0">
              <a:buNone/>
              <a:defRPr/>
            </a:lvl5pPr>
          </a:lstStyle>
          <a:p>
            <a:pPr lvl="0"/>
            <a:r>
              <a:rPr lang="en-US" noProof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4233884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Jdx2018 - C-Lev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4FACFD85-2E05-46D4-BA33-E8B7EEFDD0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16275" cy="6858000"/>
          </a:xfrm>
          <a:prstGeom prst="rect">
            <a:avLst/>
          </a:prstGeom>
        </p:spPr>
      </p:pic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A41E407-DE29-4827-98CF-E5F4EE65CFD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noProof="0"/>
              <a:t>Simplify Planning, Reporting &amp; Analytics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14E9518-FB4D-46D8-B8D2-C81A06742EC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1E8DF532-0556-4BD1-8A78-9454D68B2ACC}" type="slidenum">
              <a:rPr lang="en-US" noProof="0" smtClean="0"/>
              <a:pPr/>
              <a:t>‹Nr.›</a:t>
            </a:fld>
            <a:endParaRPr lang="en-US" noProof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B2923C0E-BF00-4ECA-A140-213F0DBE574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5255" y="6356246"/>
            <a:ext cx="768760" cy="382625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86B447D6-6E22-4D39-A115-4CC7A656B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3712" y="333376"/>
            <a:ext cx="8353326" cy="574674"/>
          </a:xfrm>
        </p:spPr>
        <p:txBody>
          <a:bodyPr/>
          <a:lstStyle/>
          <a:p>
            <a:r>
              <a:rPr lang="en-US" noProof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2374941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dx2018 - Title &amp; 2 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D5080F0-2B18-44EF-907F-9370EBE222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00423"/>
            <a:ext cx="4537720" cy="402417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/>
              <a:t>Mastertextformat bearbeiten</a:t>
            </a:r>
          </a:p>
          <a:p>
            <a:pPr lvl="1"/>
            <a:r>
              <a:rPr lang="en-US" noProof="0"/>
              <a:t>Zweite Ebene</a:t>
            </a:r>
          </a:p>
          <a:p>
            <a:pPr lvl="2"/>
            <a:r>
              <a:rPr lang="en-US" noProof="0"/>
              <a:t>Dritte Ebene</a:t>
            </a:r>
          </a:p>
          <a:p>
            <a:pPr lvl="3"/>
            <a:r>
              <a:rPr lang="en-US" noProof="0"/>
              <a:t>Vierte Ebene</a:t>
            </a:r>
          </a:p>
          <a:p>
            <a:pPr lvl="4"/>
            <a:r>
              <a:rPr lang="en-US" noProof="0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5893C8E-CAE9-4B1A-9FB3-F6DE945284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16080" y="1595575"/>
            <a:ext cx="4537720" cy="4024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/>
              <a:t>Mastertextformat bearbeiten</a:t>
            </a:r>
          </a:p>
          <a:p>
            <a:pPr lvl="1"/>
            <a:r>
              <a:rPr lang="en-US" noProof="0"/>
              <a:t>Zweite Ebene</a:t>
            </a:r>
          </a:p>
          <a:p>
            <a:pPr lvl="2"/>
            <a:r>
              <a:rPr lang="en-US" noProof="0"/>
              <a:t>Dritte Ebene</a:t>
            </a:r>
          </a:p>
          <a:p>
            <a:pPr lvl="3"/>
            <a:r>
              <a:rPr lang="en-US" noProof="0"/>
              <a:t>Vierte Ebene</a:t>
            </a:r>
          </a:p>
          <a:p>
            <a:pPr lvl="4"/>
            <a:r>
              <a:rPr lang="en-US" noProof="0"/>
              <a:t>Fünfte Ebene</a:t>
            </a:r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2744BDE4-4A53-4D44-8608-98E763F32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40238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Simplify Planning, Reporting &amp; Analytics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A084C756-4D28-464F-8D96-DEAD4BAB1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93977" y="6340238"/>
            <a:ext cx="2743200" cy="365125"/>
          </a:xfrm>
          <a:prstGeom prst="rect">
            <a:avLst/>
          </a:prstGeom>
        </p:spPr>
        <p:txBody>
          <a:bodyPr/>
          <a:lstStyle/>
          <a:p>
            <a:fld id="{1E8DF532-0556-4BD1-8A78-9454D68B2ACC}" type="slidenum">
              <a:rPr lang="en-US" noProof="0" smtClean="0"/>
              <a:t>‹Nr.›</a:t>
            </a:fld>
            <a:endParaRPr lang="en-US" noProof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197F79D6-DAB1-432D-A272-9EDE285BD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8" name="Textplatzhalter 17">
            <a:extLst>
              <a:ext uri="{FF2B5EF4-FFF2-40B4-BE49-F238E27FC236}">
                <a16:creationId xmlns:a16="http://schemas.microsoft.com/office/drawing/2014/main" id="{76E23936-E6FB-40F6-BAC8-93C6B89921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7987" y="836712"/>
            <a:ext cx="11376025" cy="36178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800" b="0">
                <a:solidFill>
                  <a:schemeClr val="accent6">
                    <a:lumMod val="50000"/>
                  </a:schemeClr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9383242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rtner Summit 2018 - Standard Slide Title. Subtitle,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platzhalter 17">
            <a:extLst>
              <a:ext uri="{FF2B5EF4-FFF2-40B4-BE49-F238E27FC236}">
                <a16:creationId xmlns:a16="http://schemas.microsoft.com/office/drawing/2014/main" id="{0183523D-31B1-4819-B242-D8265F451FD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5255" y="836712"/>
            <a:ext cx="11511783" cy="36178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endParaRPr lang="en-US" noProof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068AE3D8-FB8A-42BF-A38A-DEC13E91A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err="1"/>
              <a:t>Mastertitelformat</a:t>
            </a:r>
            <a:r>
              <a:rPr lang="en-US" noProof="0"/>
              <a:t> </a:t>
            </a:r>
            <a:r>
              <a:rPr lang="en-US" noProof="0" err="1"/>
              <a:t>bearbeiten</a:t>
            </a:r>
            <a:endParaRPr lang="en-US" noProof="0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0AC31973-D36E-46DB-A70B-2664A21572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9696" y="6340238"/>
            <a:ext cx="54726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noProof="0"/>
              <a:t>Simplify Planning, Reporting &amp; Analytics</a:t>
            </a:r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C3394706-FA80-4E3C-8753-5FEA0B3122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92543" y="6340238"/>
            <a:ext cx="844633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1E8DF532-0556-4BD1-8A78-9454D68B2ACC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3858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6E635BE-D24D-4219-89BA-A6D6B52AADC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/>
              <a:t>Simplify Planning, Reporting &amp; Analytics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0618F4-BCEE-4A74-ADC0-E85F798BA6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8DF532-0556-4BD1-8A78-9454D68B2ACC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0710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dx2018 - Standard Slide Title. Subtitle,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82C096A1-5BAC-4D89-8B55-DA82F3FC20D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/>
              <a:t>Simplify Planning, Reporting &amp; Analytics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3C813CA2-F6ED-4FCC-AAF2-E11706C0021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8DF532-0556-4BD1-8A78-9454D68B2ACC}" type="slidenum">
              <a:rPr lang="en-US" noProof="0" smtClean="0"/>
              <a:pPr/>
              <a:t>‹Nr.›</a:t>
            </a:fld>
            <a:endParaRPr lang="en-US" noProof="0"/>
          </a:p>
        </p:txBody>
      </p:sp>
      <p:sp>
        <p:nvSpPr>
          <p:cNvPr id="14" name="Textplatzhalter 17">
            <a:extLst>
              <a:ext uri="{FF2B5EF4-FFF2-40B4-BE49-F238E27FC236}">
                <a16:creationId xmlns:a16="http://schemas.microsoft.com/office/drawing/2014/main" id="{0183523D-31B1-4819-B242-D8265F451FD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5255" y="836712"/>
            <a:ext cx="11511783" cy="36178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endParaRPr lang="en-US" noProof="0"/>
          </a:p>
        </p:txBody>
      </p:sp>
      <p:sp>
        <p:nvSpPr>
          <p:cNvPr id="16" name="Titel 15">
            <a:extLst>
              <a:ext uri="{FF2B5EF4-FFF2-40B4-BE49-F238E27FC236}">
                <a16:creationId xmlns:a16="http://schemas.microsoft.com/office/drawing/2014/main" id="{BBB4E428-E208-4EE5-8DEF-2F7DBC41C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7829823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1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dx2018 - Footer only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A35C13F-5F2A-4B3A-8EC1-9E1566440A2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/>
              <a:t>Simplify Planning, Reporting &amp; Analytics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A0A182C-A291-4F87-B564-EE44A110D9F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E8DF532-0556-4BD1-8A78-9454D68B2ACC}" type="slidenum">
              <a:rPr lang="en-US" noProof="0" smtClean="0"/>
              <a:pPr/>
              <a:t>‹Nr.›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071710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dx2018 -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ußzeilenplatzhalter 14">
            <a:extLst>
              <a:ext uri="{FF2B5EF4-FFF2-40B4-BE49-F238E27FC236}">
                <a16:creationId xmlns:a16="http://schemas.microsoft.com/office/drawing/2014/main" id="{AB678D13-EA5D-40A8-B6C7-C06E24334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40238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Simplify Planning, Reporting &amp; Analytics</a:t>
            </a:r>
          </a:p>
        </p:txBody>
      </p:sp>
      <p:sp>
        <p:nvSpPr>
          <p:cNvPr id="16" name="Foliennummernplatzhalter 15">
            <a:extLst>
              <a:ext uri="{FF2B5EF4-FFF2-40B4-BE49-F238E27FC236}">
                <a16:creationId xmlns:a16="http://schemas.microsoft.com/office/drawing/2014/main" id="{BF9E805E-E39A-4493-841B-A0F7AD4EB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93977" y="634023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1E8DF532-0556-4BD1-8A78-9454D68B2ACC}" type="slidenum">
              <a:rPr lang="en-US" noProof="0" smtClean="0"/>
              <a:pPr/>
              <a:t>‹Nr.›</a:t>
            </a:fld>
            <a:endParaRPr lang="en-US" noProof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1A063625-D325-4949-953E-ABD044EFF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noProof="0"/>
          </a:p>
        </p:txBody>
      </p:sp>
      <p:sp>
        <p:nvSpPr>
          <p:cNvPr id="8" name="Textplatzhalter 17">
            <a:extLst>
              <a:ext uri="{FF2B5EF4-FFF2-40B4-BE49-F238E27FC236}">
                <a16:creationId xmlns:a16="http://schemas.microsoft.com/office/drawing/2014/main" id="{671E7132-7B2F-4DAD-AB1D-9938EB5E37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5255" y="836712"/>
            <a:ext cx="11511783" cy="36178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679881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99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dx2018 - Category Intro Buyer Perso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0C39C26A-220A-42EB-A2E6-727375AC63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14E9518-FB4D-46D8-B8D2-C81A06742EC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E8DF532-0556-4BD1-8A78-9454D68B2ACC}" type="slidenum">
              <a:rPr lang="en-US" noProof="0" smtClean="0"/>
              <a:pPr/>
              <a:t>‹Nr.›</a:t>
            </a:fld>
            <a:endParaRPr lang="en-US" noProof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B2923C0E-BF00-4ECA-A140-213F0DBE574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5255" y="6356246"/>
            <a:ext cx="768760" cy="382625"/>
          </a:xfrm>
          <a:prstGeom prst="rect">
            <a:avLst/>
          </a:prstGeom>
        </p:spPr>
      </p:pic>
      <p:sp>
        <p:nvSpPr>
          <p:cNvPr id="11" name="Textplatzhalter 9">
            <a:extLst>
              <a:ext uri="{FF2B5EF4-FFF2-40B4-BE49-F238E27FC236}">
                <a16:creationId xmlns:a16="http://schemas.microsoft.com/office/drawing/2014/main" id="{2AB5DCF8-BE3E-4670-8C56-127371638F3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0" y="1159023"/>
            <a:ext cx="4656138" cy="862114"/>
          </a:xfrm>
          <a:solidFill>
            <a:schemeClr val="accent1"/>
          </a:solidFill>
        </p:spPr>
        <p:txBody>
          <a:bodyPr wrap="square" lIns="864000" tIns="180000" rIns="180000" bIns="180000" anchor="ctr" anchorCtr="0">
            <a:noAutofit/>
          </a:bodyPr>
          <a:lstStyle>
            <a:lvl1pPr marL="0" indent="0" algn="l">
              <a:buNone/>
              <a:defRPr sz="3600">
                <a:solidFill>
                  <a:schemeClr val="bg1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12" name="Textplatzhalter 4">
            <a:extLst>
              <a:ext uri="{FF2B5EF4-FFF2-40B4-BE49-F238E27FC236}">
                <a16:creationId xmlns:a16="http://schemas.microsoft.com/office/drawing/2014/main" id="{20DFEB46-3317-4302-810F-D6FC6D7063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52488" y="2204864"/>
            <a:ext cx="3803650" cy="3528392"/>
          </a:xfrm>
        </p:spPr>
        <p:txBody>
          <a:bodyPr>
            <a:noAutofit/>
          </a:bodyPr>
          <a:lstStyle>
            <a:lvl1pPr marL="0" indent="0" algn="l"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779400" indent="0">
              <a:buFont typeface="Arial" panose="020B0604020202020204" pitchFamily="34" charset="0"/>
              <a:buNone/>
              <a:defRPr/>
            </a:lvl3pPr>
            <a:lvl4pPr marL="1211400" indent="0">
              <a:buNone/>
              <a:defRPr/>
            </a:lvl4pPr>
            <a:lvl5pPr marL="1571400" indent="0">
              <a:buNone/>
              <a:defRPr/>
            </a:lvl5pPr>
          </a:lstStyle>
          <a:p>
            <a:pPr lvl="0"/>
            <a:r>
              <a:rPr lang="en-US" noProof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7757334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929" userDrawn="1">
          <p15:clr>
            <a:srgbClr val="547EBF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dx2018 - Category Intro C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45826F8C-7782-48D0-9B28-5A92628A92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14E9518-FB4D-46D8-B8D2-C81A06742EC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E8DF532-0556-4BD1-8A78-9454D68B2ACC}" type="slidenum">
              <a:rPr lang="en-US" noProof="0" smtClean="0"/>
              <a:pPr/>
              <a:t>‹Nr.›</a:t>
            </a:fld>
            <a:endParaRPr lang="en-US" noProof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B2923C0E-BF00-4ECA-A140-213F0DBE574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5255" y="6356246"/>
            <a:ext cx="768760" cy="382625"/>
          </a:xfrm>
          <a:prstGeom prst="rect">
            <a:avLst/>
          </a:prstGeom>
        </p:spPr>
      </p:pic>
      <p:sp>
        <p:nvSpPr>
          <p:cNvPr id="11" name="Textplatzhalter 9">
            <a:extLst>
              <a:ext uri="{FF2B5EF4-FFF2-40B4-BE49-F238E27FC236}">
                <a16:creationId xmlns:a16="http://schemas.microsoft.com/office/drawing/2014/main" id="{EC124B92-0C47-42F5-B75F-CD18A0E5244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0" y="1159023"/>
            <a:ext cx="4656138" cy="862114"/>
          </a:xfrm>
          <a:solidFill>
            <a:schemeClr val="accent1"/>
          </a:solidFill>
        </p:spPr>
        <p:txBody>
          <a:bodyPr wrap="square" lIns="864000" tIns="180000" rIns="180000" bIns="180000" anchor="ctr" anchorCtr="0">
            <a:noAutofit/>
          </a:bodyPr>
          <a:lstStyle>
            <a:lvl1pPr marL="0" indent="0" algn="l">
              <a:buNone/>
              <a:defRPr sz="3600">
                <a:solidFill>
                  <a:schemeClr val="bg1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12" name="Textplatzhalter 4">
            <a:extLst>
              <a:ext uri="{FF2B5EF4-FFF2-40B4-BE49-F238E27FC236}">
                <a16:creationId xmlns:a16="http://schemas.microsoft.com/office/drawing/2014/main" id="{932C347A-0219-45EB-A1D7-890D6772FFC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52488" y="2204864"/>
            <a:ext cx="3803650" cy="3528392"/>
          </a:xfrm>
        </p:spPr>
        <p:txBody>
          <a:bodyPr>
            <a:noAutofit/>
          </a:bodyPr>
          <a:lstStyle>
            <a:lvl1pPr marL="0" indent="0" algn="l"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779400" indent="0">
              <a:buFont typeface="Arial" panose="020B0604020202020204" pitchFamily="34" charset="0"/>
              <a:buNone/>
              <a:defRPr/>
            </a:lvl3pPr>
            <a:lvl4pPr marL="1211400" indent="0">
              <a:buNone/>
              <a:defRPr/>
            </a:lvl4pPr>
            <a:lvl5pPr marL="1571400" indent="0">
              <a:buNone/>
              <a:defRPr/>
            </a:lvl5pPr>
          </a:lstStyle>
          <a:p>
            <a:pPr lvl="0"/>
            <a:r>
              <a:rPr lang="en-US" noProof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155484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dx2018 - Jedox Live Pre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4ABBCAF0-CC71-4358-95C1-13A12C7BA6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14E9518-FB4D-46D8-B8D2-C81A06742EC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E8DF532-0556-4BD1-8A78-9454D68B2ACC}" type="slidenum">
              <a:rPr lang="en-US" noProof="0" smtClean="0"/>
              <a:pPr/>
              <a:t>‹Nr.›</a:t>
            </a:fld>
            <a:endParaRPr lang="en-US" noProof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B2923C0E-BF00-4ECA-A140-213F0DBE574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5255" y="6356246"/>
            <a:ext cx="768760" cy="382625"/>
          </a:xfrm>
          <a:prstGeom prst="rect">
            <a:avLst/>
          </a:prstGeom>
        </p:spPr>
      </p:pic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B8E46FD-762A-4B91-BF7E-2AC2E2CFBC5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0" y="1159023"/>
            <a:ext cx="4656138" cy="862114"/>
          </a:xfrm>
          <a:solidFill>
            <a:schemeClr val="accent1"/>
          </a:solidFill>
        </p:spPr>
        <p:txBody>
          <a:bodyPr wrap="square" lIns="864000" tIns="180000" rIns="180000" bIns="180000" anchor="ctr" anchorCtr="0">
            <a:noAutofit/>
          </a:bodyPr>
          <a:lstStyle>
            <a:lvl1pPr marL="0" indent="0" algn="l">
              <a:buNone/>
              <a:defRPr sz="3600">
                <a:solidFill>
                  <a:schemeClr val="bg1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12" name="Textplatzhalter 4">
            <a:extLst>
              <a:ext uri="{FF2B5EF4-FFF2-40B4-BE49-F238E27FC236}">
                <a16:creationId xmlns:a16="http://schemas.microsoft.com/office/drawing/2014/main" id="{395A3783-28EB-41C9-9834-21F71C10893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52488" y="2204864"/>
            <a:ext cx="3803650" cy="3528392"/>
          </a:xfrm>
        </p:spPr>
        <p:txBody>
          <a:bodyPr>
            <a:noAutofit/>
          </a:bodyPr>
          <a:lstStyle>
            <a:lvl1pPr marL="0" indent="0" algn="l"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779400" indent="0">
              <a:buFont typeface="Arial" panose="020B0604020202020204" pitchFamily="34" charset="0"/>
              <a:buNone/>
              <a:defRPr/>
            </a:lvl3pPr>
            <a:lvl4pPr marL="1211400" indent="0">
              <a:buNone/>
              <a:defRPr/>
            </a:lvl4pPr>
            <a:lvl5pPr marL="1571400" indent="0">
              <a:buNone/>
              <a:defRPr/>
            </a:lvl5pPr>
          </a:lstStyle>
          <a:p>
            <a:pPr lvl="0"/>
            <a:r>
              <a:rPr lang="en-US" noProof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018839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dx2018 - FP&amp;A - Power U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2DE691F5-7325-423B-B923-D05D38B6EA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14E9518-FB4D-46D8-B8D2-C81A06742EC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E8DF532-0556-4BD1-8A78-9454D68B2ACC}" type="slidenum">
              <a:rPr lang="en-US" noProof="0" smtClean="0"/>
              <a:pPr/>
              <a:t>‹Nr.›</a:t>
            </a:fld>
            <a:endParaRPr lang="en-US" noProof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B2923C0E-BF00-4ECA-A140-213F0DBE574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5255" y="6356246"/>
            <a:ext cx="768760" cy="382625"/>
          </a:xfrm>
          <a:prstGeom prst="rect">
            <a:avLst/>
          </a:prstGeom>
        </p:spPr>
      </p:pic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1DDA50AA-31A9-4BFB-9FC0-FD465AE7E92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0" y="1268077"/>
            <a:ext cx="4656138" cy="644004"/>
          </a:xfrm>
          <a:solidFill>
            <a:schemeClr val="accent1"/>
          </a:solidFill>
        </p:spPr>
        <p:txBody>
          <a:bodyPr wrap="square" lIns="864000" tIns="72000" rIns="180000" bIns="72000" anchor="ctr" anchorCtr="0">
            <a:noAutofit/>
          </a:bodyPr>
          <a:lstStyle>
            <a:lvl1pPr marL="0" indent="0" algn="l">
              <a:buNone/>
              <a:defRPr sz="3600">
                <a:solidFill>
                  <a:schemeClr val="bg1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12" name="Textplatzhalter 4">
            <a:extLst>
              <a:ext uri="{FF2B5EF4-FFF2-40B4-BE49-F238E27FC236}">
                <a16:creationId xmlns:a16="http://schemas.microsoft.com/office/drawing/2014/main" id="{1612D023-22BE-440F-9022-D7E6BF241EA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52488" y="2204864"/>
            <a:ext cx="3803650" cy="3528392"/>
          </a:xfrm>
        </p:spPr>
        <p:txBody>
          <a:bodyPr>
            <a:noAutofit/>
          </a:bodyPr>
          <a:lstStyle>
            <a:lvl1pPr marL="0" indent="0" algn="l"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779400" indent="0">
              <a:buFont typeface="Arial" panose="020B0604020202020204" pitchFamily="34" charset="0"/>
              <a:buNone/>
              <a:defRPr/>
            </a:lvl3pPr>
            <a:lvl4pPr marL="1211400" indent="0">
              <a:buNone/>
              <a:defRPr/>
            </a:lvl4pPr>
            <a:lvl5pPr marL="1571400" indent="0">
              <a:buNone/>
              <a:defRPr/>
            </a:lvl5pPr>
          </a:lstStyle>
          <a:p>
            <a:pPr lvl="0"/>
            <a:r>
              <a:rPr lang="en-US" noProof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62000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dx2018 - IT Depart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1D9C5691-FB92-40D2-95E9-B192857563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536" y="-15570"/>
            <a:ext cx="12214391" cy="6873570"/>
          </a:xfrm>
          <a:prstGeom prst="rect">
            <a:avLst/>
          </a:prstGeo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14E9518-FB4D-46D8-B8D2-C81A06742EC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E8DF532-0556-4BD1-8A78-9454D68B2ACC}" type="slidenum">
              <a:rPr lang="en-US" noProof="0" smtClean="0"/>
              <a:pPr/>
              <a:t>‹Nr.›</a:t>
            </a:fld>
            <a:endParaRPr lang="en-US" noProof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B2923C0E-BF00-4ECA-A140-213F0DBE574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5255" y="6356246"/>
            <a:ext cx="768760" cy="382625"/>
          </a:xfrm>
          <a:prstGeom prst="rect">
            <a:avLst/>
          </a:prstGeom>
        </p:spPr>
      </p:pic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5DCE6BA7-82AB-4243-B2F2-BE7BF80E816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0" y="1268077"/>
            <a:ext cx="4656138" cy="644004"/>
          </a:xfrm>
          <a:solidFill>
            <a:schemeClr val="accent1"/>
          </a:solidFill>
        </p:spPr>
        <p:txBody>
          <a:bodyPr wrap="square" lIns="864000" tIns="72000" rIns="180000" bIns="72000" anchor="ctr" anchorCtr="0">
            <a:noAutofit/>
          </a:bodyPr>
          <a:lstStyle>
            <a:lvl1pPr marL="0" indent="0" algn="l">
              <a:buNone/>
              <a:defRPr sz="3600">
                <a:solidFill>
                  <a:schemeClr val="bg1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12" name="Textplatzhalter 4">
            <a:extLst>
              <a:ext uri="{FF2B5EF4-FFF2-40B4-BE49-F238E27FC236}">
                <a16:creationId xmlns:a16="http://schemas.microsoft.com/office/drawing/2014/main" id="{A0C98BF0-C4D4-46C8-B756-0CFF43C237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52488" y="2204864"/>
            <a:ext cx="3803650" cy="3528392"/>
          </a:xfrm>
        </p:spPr>
        <p:txBody>
          <a:bodyPr>
            <a:noAutofit/>
          </a:bodyPr>
          <a:lstStyle>
            <a:lvl1pPr marL="0" indent="0" algn="l"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779400" indent="0">
              <a:buFont typeface="Arial" panose="020B0604020202020204" pitchFamily="34" charset="0"/>
              <a:buNone/>
              <a:defRPr/>
            </a:lvl3pPr>
            <a:lvl4pPr marL="1211400" indent="0">
              <a:buNone/>
              <a:defRPr/>
            </a:lvl4pPr>
            <a:lvl5pPr marL="1571400" indent="0">
              <a:buNone/>
              <a:defRPr/>
            </a:lvl5pPr>
          </a:lstStyle>
          <a:p>
            <a:pPr lvl="0"/>
            <a:r>
              <a:rPr lang="en-US" noProof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04776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sv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5BC2F7C4-35F9-4EDC-B1AE-02F0A90BE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255" y="333376"/>
            <a:ext cx="11511783" cy="57467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endParaRPr lang="en-US" noProof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3A568A4-DAA3-473F-8AA3-9B398D2312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9696" y="6340238"/>
            <a:ext cx="54726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noProof="0"/>
              <a:t>Simplify Planning, Reporting &amp; Analytics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15D2F26-BAFF-4559-89AB-066BF896FD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92543" y="6340238"/>
            <a:ext cx="844633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1E8DF532-0556-4BD1-8A78-9454D68B2ACC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6FCC0EB-E2E2-463F-92A8-4F773387235D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345255" y="6356246"/>
            <a:ext cx="768760" cy="382625"/>
          </a:xfrm>
          <a:prstGeom prst="rect">
            <a:avLst/>
          </a:prstGeom>
        </p:spPr>
      </p:pic>
      <p:sp>
        <p:nvSpPr>
          <p:cNvPr id="8" name="Textplatzhalter 7">
            <a:extLst>
              <a:ext uri="{FF2B5EF4-FFF2-40B4-BE49-F238E27FC236}">
                <a16:creationId xmlns:a16="http://schemas.microsoft.com/office/drawing/2014/main" id="{2D397152-AF1B-473F-A3E6-3CB0E4FB59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28801"/>
            <a:ext cx="10515600" cy="4464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noProof="0"/>
              <a:t>Mastertextformat bearbeiten</a:t>
            </a:r>
          </a:p>
          <a:p>
            <a:pPr lvl="1"/>
            <a:r>
              <a:rPr lang="en-US" noProof="0"/>
              <a:t>Zweite Ebene</a:t>
            </a:r>
          </a:p>
          <a:p>
            <a:pPr lvl="2"/>
            <a:r>
              <a:rPr lang="en-US" noProof="0"/>
              <a:t>Dritte Ebene</a:t>
            </a:r>
          </a:p>
          <a:p>
            <a:pPr lvl="3"/>
            <a:r>
              <a:rPr lang="en-US" noProof="0"/>
              <a:t>Vierte Ebene</a:t>
            </a:r>
          </a:p>
          <a:p>
            <a:pPr lvl="4"/>
            <a:r>
              <a:rPr lang="en-US" noProof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934363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59" r:id="rId2"/>
    <p:sldLayoutId id="2147483665" r:id="rId3"/>
    <p:sldLayoutId id="2147483660" r:id="rId4"/>
    <p:sldLayoutId id="2147483669" r:id="rId5"/>
    <p:sldLayoutId id="2147483671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62" r:id="rId13"/>
    <p:sldLayoutId id="2147483680" r:id="rId14"/>
    <p:sldLayoutId id="2147483682" r:id="rId15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008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Wingdings" panose="05000000000000000000" pitchFamily="2" charset="2"/>
        <a:buChar char="§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4400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8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210" userDrawn="1">
          <p15:clr>
            <a:srgbClr val="F26B43"/>
          </p15:clr>
        </p15:guide>
        <p15:guide id="4" pos="3840" userDrawn="1">
          <p15:clr>
            <a:srgbClr val="F26B43"/>
          </p15:clr>
        </p15:guide>
        <p15:guide id="5" pos="211" userDrawn="1">
          <p15:clr>
            <a:srgbClr val="F26B43"/>
          </p15:clr>
        </p15:guide>
        <p15:guide id="6" pos="7469" userDrawn="1">
          <p15:clr>
            <a:srgbClr val="F26B43"/>
          </p15:clr>
        </p15:guide>
        <p15:guide id="7" orient="horz" pos="3929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  <p15:guide id="9" pos="529" userDrawn="1">
          <p15:clr>
            <a:srgbClr val="547EBF"/>
          </p15:clr>
        </p15:guide>
        <p15:guide id="10" pos="7151" userDrawn="1">
          <p15:clr>
            <a:srgbClr val="547EBF"/>
          </p15:clr>
        </p15:guide>
        <p15:guide id="11" orient="horz" pos="799" userDrawn="1">
          <p15:clr>
            <a:srgbClr val="F26B43"/>
          </p15:clr>
        </p15:guide>
        <p15:guide id="13" orient="horz" pos="3067" userDrawn="1">
          <p15:clr>
            <a:srgbClr val="F26B43"/>
          </p15:clr>
        </p15:guide>
        <p15:guide id="14" pos="2026" userDrawn="1">
          <p15:clr>
            <a:srgbClr val="F26B43"/>
          </p15:clr>
        </p15:guide>
        <p15:guide id="15" pos="5654" userDrawn="1">
          <p15:clr>
            <a:srgbClr val="F26B43"/>
          </p15:clr>
        </p15:guide>
        <p15:guide id="16" pos="2933" userDrawn="1">
          <p15:clr>
            <a:srgbClr val="F26B43"/>
          </p15:clr>
        </p15:guide>
        <p15:guide id="17" pos="4747" userDrawn="1">
          <p15:clr>
            <a:srgbClr val="F26B43"/>
          </p15:clr>
        </p15:guide>
        <p15:guide id="18" orient="horz" pos="2260" userDrawn="1">
          <p15:clr>
            <a:srgbClr val="F26B43"/>
          </p15:clr>
        </p15:guide>
        <p15:guide id="19" orient="horz" pos="57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2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3891404-9F7C-4499-90F4-22C01D6DA1C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959886" y="6340238"/>
            <a:ext cx="844633" cy="365125"/>
          </a:xfrm>
        </p:spPr>
        <p:txBody>
          <a:bodyPr/>
          <a:lstStyle/>
          <a:p>
            <a:fld id="{1E8DF532-0556-4BD1-8A78-9454D68B2ACC}" type="slidenum">
              <a:rPr lang="de-DE" smtClean="0"/>
              <a:pPr/>
              <a:t>1</a:t>
            </a:fld>
            <a:endParaRPr lang="de-DE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F284C710-A866-4E6A-832E-DB01BDA97B1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0" y="1268077"/>
            <a:ext cx="7126014" cy="720000"/>
          </a:xfrm>
        </p:spPr>
        <p:txBody>
          <a:bodyPr/>
          <a:lstStyle/>
          <a:p>
            <a:r>
              <a:rPr lang="en-US" sz="3200" dirty="0"/>
              <a:t>Integrator Naming Convention</a:t>
            </a:r>
          </a:p>
        </p:txBody>
      </p:sp>
      <p:sp>
        <p:nvSpPr>
          <p:cNvPr id="8" name="Fußzeilenplatzhalter 6">
            <a:extLst>
              <a:ext uri="{FF2B5EF4-FFF2-40B4-BE49-F238E27FC236}">
                <a16:creationId xmlns:a16="http://schemas.microsoft.com/office/drawing/2014/main" id="{0F8273C4-21EE-4143-983D-99986A401369}"/>
              </a:ext>
            </a:extLst>
          </p:cNvPr>
          <p:cNvSpPr txBox="1">
            <a:spLocks/>
          </p:cNvSpPr>
          <p:nvPr/>
        </p:nvSpPr>
        <p:spPr>
          <a:xfrm>
            <a:off x="3359696" y="6340238"/>
            <a:ext cx="54726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1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>
                <a:solidFill>
                  <a:schemeClr val="bg1"/>
                </a:solidFill>
              </a:rPr>
              <a:t>Simplify Planning, Reporting &amp; Analytics</a:t>
            </a:r>
          </a:p>
        </p:txBody>
      </p:sp>
    </p:spTree>
    <p:extLst>
      <p:ext uri="{BB962C8B-B14F-4D97-AF65-F5344CB8AC3E}">
        <p14:creationId xmlns:p14="http://schemas.microsoft.com/office/powerpoint/2010/main" val="25819946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5C4EACB-70C5-4B1F-9858-A3F0509727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2838" y="2447448"/>
            <a:ext cx="2791215" cy="3686689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AAB9558-0AA2-43F2-A825-E74C2BFAA1D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/>
              <a:t>Simplify Planning, Reporting &amp; Analytics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1C53D8-3315-452E-9265-A5E66BFA5CA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8DF532-0556-4BD1-8A78-9454D68B2ACC}" type="slidenum">
              <a:rPr lang="en-US" noProof="0" smtClean="0"/>
              <a:pPr/>
              <a:t>10</a:t>
            </a:fld>
            <a:endParaRPr lang="en-US" noProof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CC21805-8369-46B8-AE3F-2CB849446798}"/>
              </a:ext>
            </a:extLst>
          </p:cNvPr>
          <p:cNvSpPr txBox="1"/>
          <p:nvPr/>
        </p:nvSpPr>
        <p:spPr>
          <a:xfrm>
            <a:off x="1072055" y="1408817"/>
            <a:ext cx="95696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ym typeface="Wingdings" panose="05000000000000000000" pitchFamily="2" charset="2"/>
              </a:rPr>
              <a:t>The component index is followed by a </a:t>
            </a:r>
            <a:r>
              <a:rPr lang="de-DE" b="1" dirty="0">
                <a:sym typeface="Wingdings" panose="05000000000000000000" pitchFamily="2" charset="2"/>
              </a:rPr>
              <a:t>brief </a:t>
            </a:r>
            <a:r>
              <a:rPr lang="de-DE" dirty="0">
                <a:sym typeface="Wingdings" panose="05000000000000000000" pitchFamily="2" charset="2"/>
              </a:rPr>
              <a:t>description of what is done in this trace. This description is free text and has only documentational function. If a task consists only out of one trace, it is not mandatory. If used, every component in the trace should share the same description.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800FE3E-8F00-4C7E-932E-FABF3CB19F83}"/>
              </a:ext>
            </a:extLst>
          </p:cNvPr>
          <p:cNvSpPr txBox="1"/>
          <p:nvPr/>
        </p:nvSpPr>
        <p:spPr>
          <a:xfrm>
            <a:off x="4712611" y="432073"/>
            <a:ext cx="6406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IV. Trace Descriptor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56894A-4EA2-468D-AAF5-8661281BF2FD}"/>
              </a:ext>
            </a:extLst>
          </p:cNvPr>
          <p:cNvSpPr txBox="1"/>
          <p:nvPr/>
        </p:nvSpPr>
        <p:spPr>
          <a:xfrm>
            <a:off x="1072055" y="2723579"/>
            <a:ext cx="4635062" cy="1564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ym typeface="Wingdings" panose="05000000000000000000" pitchFamily="2" charset="2"/>
              </a:rPr>
              <a:t>Examples: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dirty="0">
                <a:sym typeface="Wingdings" panose="05000000000000000000" pitchFamily="2" charset="2"/>
              </a:rPr>
              <a:t>Name of the Parallel Hierarchy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dirty="0">
                <a:sym typeface="Wingdings" panose="05000000000000000000" pitchFamily="2" charset="2"/>
              </a:rPr>
              <a:t>KPI/Version which is loaded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dirty="0">
                <a:sym typeface="Wingdings" panose="05000000000000000000" pitchFamily="2" charset="2"/>
              </a:rPr>
              <a:t>Deletion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47D5E8-0EC0-4910-9572-E988F38602E5}"/>
              </a:ext>
            </a:extLst>
          </p:cNvPr>
          <p:cNvSpPr txBox="1"/>
          <p:nvPr/>
        </p:nvSpPr>
        <p:spPr>
          <a:xfrm>
            <a:off x="1072055" y="4613192"/>
            <a:ext cx="38766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Note: </a:t>
            </a:r>
            <a:r>
              <a:rPr lang="de-DE" dirty="0"/>
              <a:t>Descriptions of what is done in a specific component should be stored in the description section of the respective component and not in its name.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9789FE2-B977-4461-849B-6F3028A1F97A}"/>
              </a:ext>
            </a:extLst>
          </p:cNvPr>
          <p:cNvGrpSpPr/>
          <p:nvPr/>
        </p:nvGrpSpPr>
        <p:grpSpPr>
          <a:xfrm>
            <a:off x="7543800" y="2766399"/>
            <a:ext cx="1003851" cy="3294304"/>
            <a:chOff x="7543800" y="2766399"/>
            <a:chExt cx="1003851" cy="329430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222D587-4963-4E23-8EAC-0396BA729B83}"/>
                </a:ext>
              </a:extLst>
            </p:cNvPr>
            <p:cNvSpPr/>
            <p:nvPr/>
          </p:nvSpPr>
          <p:spPr>
            <a:xfrm>
              <a:off x="7543800" y="5695122"/>
              <a:ext cx="705678" cy="365581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94B537E-F7F3-4F9D-AE1F-81E86508587F}"/>
                </a:ext>
              </a:extLst>
            </p:cNvPr>
            <p:cNvSpPr/>
            <p:nvPr/>
          </p:nvSpPr>
          <p:spPr>
            <a:xfrm>
              <a:off x="7708628" y="4730898"/>
              <a:ext cx="705678" cy="365581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92C3596-8AC0-4961-BAD7-A5071A2F50DE}"/>
                </a:ext>
              </a:extLst>
            </p:cNvPr>
            <p:cNvSpPr/>
            <p:nvPr/>
          </p:nvSpPr>
          <p:spPr>
            <a:xfrm>
              <a:off x="7706138" y="3730488"/>
              <a:ext cx="841513" cy="365581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4333814-1AC5-45B6-B807-97C913F762CE}"/>
                </a:ext>
              </a:extLst>
            </p:cNvPr>
            <p:cNvSpPr/>
            <p:nvPr/>
          </p:nvSpPr>
          <p:spPr>
            <a:xfrm>
              <a:off x="7636566" y="2766399"/>
              <a:ext cx="705678" cy="365581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77BA6265-3BF2-4E13-8FAE-FD0E3F4A44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103" y="177623"/>
            <a:ext cx="3468757" cy="76635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21C8A89-AAC1-41CF-9ABB-AA5EFA234E3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3009" t="54459" r="15473" b="13111"/>
          <a:stretch/>
        </p:blipFill>
        <p:spPr>
          <a:xfrm>
            <a:off x="2474843" y="606287"/>
            <a:ext cx="1093305" cy="248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88737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5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AAB9558-0AA2-43F2-A825-E74C2BFAA1D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/>
              <a:t>Simplify Planning, Reporting &amp; Analytics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1C53D8-3315-452E-9265-A5E66BFA5CA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8DF532-0556-4BD1-8A78-9454D68B2ACC}" type="slidenum">
              <a:rPr lang="en-US" noProof="0" smtClean="0"/>
              <a:pPr/>
              <a:t>11</a:t>
            </a:fld>
            <a:endParaRPr lang="en-US" noProof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CC21805-8369-46B8-AE3F-2CB849446798}"/>
              </a:ext>
            </a:extLst>
          </p:cNvPr>
          <p:cNvSpPr txBox="1"/>
          <p:nvPr/>
        </p:nvSpPr>
        <p:spPr>
          <a:xfrm>
            <a:off x="1072055" y="1408817"/>
            <a:ext cx="9569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ym typeface="Wingdings" panose="05000000000000000000" pitchFamily="2" charset="2"/>
              </a:rPr>
              <a:t>The last part of a compnents name is an abbreviation of the component type.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800FE3E-8F00-4C7E-932E-FABF3CB19F83}"/>
              </a:ext>
            </a:extLst>
          </p:cNvPr>
          <p:cNvSpPr txBox="1"/>
          <p:nvPr/>
        </p:nvSpPr>
        <p:spPr>
          <a:xfrm>
            <a:off x="4712611" y="432073"/>
            <a:ext cx="6406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V. Component type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2A27E9-6B92-496A-81A1-A73DB05CB085}"/>
              </a:ext>
            </a:extLst>
          </p:cNvPr>
          <p:cNvSpPr txBox="1"/>
          <p:nvPr/>
        </p:nvSpPr>
        <p:spPr>
          <a:xfrm>
            <a:off x="2296041" y="1944536"/>
            <a:ext cx="2801692" cy="4701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150000"/>
              </a:lnSpc>
            </a:pPr>
            <a:r>
              <a:rPr lang="de-DE" sz="1400" dirty="0">
                <a:sym typeface="Wingdings" panose="05000000000000000000" pitchFamily="2" charset="2"/>
              </a:rPr>
              <a:t>Extracts:</a:t>
            </a:r>
          </a:p>
          <a:p>
            <a:pPr marL="742950" lvl="1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de-DE" sz="800" dirty="0">
                <a:sym typeface="Wingdings" panose="05000000000000000000" pitchFamily="2" charset="2"/>
              </a:rPr>
              <a:t>Calendar  CalE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800" dirty="0">
                <a:sym typeface="Wingdings" panose="05000000000000000000" pitchFamily="2" charset="2"/>
              </a:rPr>
              <a:t>Constant Table  CTableE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800" dirty="0">
                <a:sym typeface="Wingdings" panose="05000000000000000000" pitchFamily="2" charset="2"/>
              </a:rPr>
              <a:t>Constant tree  CTreeE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800" dirty="0">
                <a:sym typeface="Wingdings" panose="05000000000000000000" pitchFamily="2" charset="2"/>
              </a:rPr>
              <a:t>Cosmos SQL  CosmosE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800" dirty="0">
                <a:sym typeface="Wingdings" panose="05000000000000000000" pitchFamily="2" charset="2"/>
              </a:rPr>
              <a:t>Count  CountE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800" dirty="0">
                <a:sym typeface="Wingdings" panose="05000000000000000000" pitchFamily="2" charset="2"/>
              </a:rPr>
              <a:t>Cube  CE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800" dirty="0">
                <a:sym typeface="Wingdings" panose="05000000000000000000" pitchFamily="2" charset="2"/>
              </a:rPr>
              <a:t>Cube Slice  SliceE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800" dirty="0">
                <a:sym typeface="Wingdings" panose="05000000000000000000" pitchFamily="2" charset="2"/>
              </a:rPr>
              <a:t>Dimension  DimE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800" dirty="0">
                <a:sym typeface="Wingdings" panose="05000000000000000000" pitchFamily="2" charset="2"/>
              </a:rPr>
              <a:t>Excel  ExcelE 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800" dirty="0">
                <a:sym typeface="Wingdings" panose="05000000000000000000" pitchFamily="2" charset="2"/>
              </a:rPr>
              <a:t>File  FE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800" dirty="0">
                <a:sym typeface="Wingdings" panose="05000000000000000000" pitchFamily="2" charset="2"/>
              </a:rPr>
              <a:t>JSON  JsonE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800" dirty="0">
                <a:sym typeface="Wingdings" panose="05000000000000000000" pitchFamily="2" charset="2"/>
              </a:rPr>
              <a:t>LDAP  LdapE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800" dirty="0">
                <a:sym typeface="Wingdings" panose="05000000000000000000" pitchFamily="2" charset="2"/>
              </a:rPr>
              <a:t>Metadata  ME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800" dirty="0">
                <a:sym typeface="Wingdings" panose="05000000000000000000" pitchFamily="2" charset="2"/>
              </a:rPr>
              <a:t>MongoDB  MongoE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800" dirty="0">
                <a:sym typeface="Wingdings" panose="05000000000000000000" pitchFamily="2" charset="2"/>
              </a:rPr>
              <a:t>Qlik  QlikE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800" dirty="0">
                <a:sym typeface="Wingdings" panose="05000000000000000000" pitchFamily="2" charset="2"/>
              </a:rPr>
              <a:t>Relational  RE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800" dirty="0">
                <a:sym typeface="Wingdings" panose="05000000000000000000" pitchFamily="2" charset="2"/>
              </a:rPr>
              <a:t>Relational Table  RTableE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800" dirty="0">
                <a:sym typeface="Wingdings" panose="05000000000000000000" pitchFamily="2" charset="2"/>
              </a:rPr>
              <a:t>Rule -&gt; RuleE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800" dirty="0">
                <a:sym typeface="Wingdings" panose="05000000000000000000" pitchFamily="2" charset="2"/>
              </a:rPr>
              <a:t>Salesforce object  SFOE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800" dirty="0">
                <a:sym typeface="Wingdings" panose="05000000000000000000" pitchFamily="2" charset="2"/>
              </a:rPr>
              <a:t>Salesforce SOQL  SFSE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800" dirty="0">
                <a:sym typeface="Wingdings" panose="05000000000000000000" pitchFamily="2" charset="2"/>
              </a:rPr>
              <a:t>XML  XE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800" dirty="0">
                <a:sym typeface="Wingdings" panose="05000000000000000000" pitchFamily="2" charset="2"/>
              </a:rPr>
              <a:t>XML tree  XTreeE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de-DE" sz="800" dirty="0">
              <a:sym typeface="Wingdings" panose="05000000000000000000" pitchFamily="2" charset="2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3CE4C6-FA8F-4BF0-AEE3-4B2E8FC6BCDA}"/>
              </a:ext>
            </a:extLst>
          </p:cNvPr>
          <p:cNvSpPr txBox="1"/>
          <p:nvPr/>
        </p:nvSpPr>
        <p:spPr>
          <a:xfrm>
            <a:off x="6321719" y="1944536"/>
            <a:ext cx="2801692" cy="3778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150000"/>
              </a:lnSpc>
            </a:pPr>
            <a:r>
              <a:rPr lang="de-DE" sz="1400" dirty="0">
                <a:sym typeface="Wingdings" panose="05000000000000000000" pitchFamily="2" charset="2"/>
              </a:rPr>
              <a:t>Transforms: </a:t>
            </a:r>
          </a:p>
          <a:p>
            <a:pPr marL="742950" lvl="1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de-DE" sz="800" dirty="0">
                <a:sym typeface="Wingdings" panose="05000000000000000000" pitchFamily="2" charset="2"/>
              </a:rPr>
              <a:t>Field List  FL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800" dirty="0">
                <a:sym typeface="Wingdings" panose="05000000000000000000" pitchFamily="2" charset="2"/>
              </a:rPr>
              <a:t>Field Normalization  FN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800" dirty="0">
                <a:sym typeface="Wingdings" panose="05000000000000000000" pitchFamily="2" charset="2"/>
              </a:rPr>
              <a:t>Field Transform  FT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800" dirty="0">
                <a:sym typeface="Wingdings" panose="05000000000000000000" pitchFamily="2" charset="2"/>
              </a:rPr>
              <a:t>RScript  RS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800" dirty="0">
                <a:sym typeface="Wingdings" panose="05000000000000000000" pitchFamily="2" charset="2"/>
              </a:rPr>
              <a:t>Table Aggregation  TA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800" dirty="0">
                <a:sym typeface="Wingdings" panose="05000000000000000000" pitchFamily="2" charset="2"/>
              </a:rPr>
              <a:t>Table Denormalization  TD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800" dirty="0">
                <a:sym typeface="Wingdings" panose="05000000000000000000" pitchFamily="2" charset="2"/>
              </a:rPr>
              <a:t>Table Join  TJ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800" dirty="0">
                <a:sym typeface="Wingdings" panose="05000000000000000000" pitchFamily="2" charset="2"/>
              </a:rPr>
              <a:t>Table Loop  TL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800" dirty="0">
                <a:sym typeface="Wingdings" panose="05000000000000000000" pitchFamily="2" charset="2"/>
              </a:rPr>
              <a:t>Table Normalization  TN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800" dirty="0">
                <a:sym typeface="Wingdings" panose="05000000000000000000" pitchFamily="2" charset="2"/>
              </a:rPr>
              <a:t>Table Union  TU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800" dirty="0">
                <a:sym typeface="Wingdings" panose="05000000000000000000" pitchFamily="2" charset="2"/>
              </a:rPr>
              <a:t>Table View  TV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800" dirty="0">
                <a:sym typeface="Wingdings" panose="05000000000000000000" pitchFamily="2" charset="2"/>
              </a:rPr>
              <a:t>Tree Element  TE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800" dirty="0">
                <a:sym typeface="Wingdings" panose="05000000000000000000" pitchFamily="2" charset="2"/>
              </a:rPr>
              <a:t>TreeFH  FH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800" dirty="0">
                <a:sym typeface="Wingdings" panose="05000000000000000000" pitchFamily="2" charset="2"/>
              </a:rPr>
              <a:t>Tree Join  TreeJ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800" dirty="0">
                <a:sym typeface="Wingdings" panose="05000000000000000000" pitchFamily="2" charset="2"/>
              </a:rPr>
              <a:t>Tree LE  LE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800" dirty="0">
                <a:sym typeface="Wingdings" panose="05000000000000000000" pitchFamily="2" charset="2"/>
              </a:rPr>
              <a:t>Tree NC  NC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800" dirty="0">
                <a:sym typeface="Wingdings" panose="05000000000000000000" pitchFamily="2" charset="2"/>
              </a:rPr>
              <a:t>Tree PC  PC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800" dirty="0">
                <a:sym typeface="Wingdings" panose="05000000000000000000" pitchFamily="2" charset="2"/>
              </a:rPr>
              <a:t>TreeView  TreeV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9526B14-15CE-46FC-8FD7-43C7684387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103" y="177623"/>
            <a:ext cx="3468757" cy="76635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100653D-BEF8-4CD2-AF60-84080817AD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5960" t="51865" r="3152" b="13118"/>
          <a:stretch/>
        </p:blipFill>
        <p:spPr>
          <a:xfrm>
            <a:off x="3617843" y="586409"/>
            <a:ext cx="377687" cy="268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910427"/>
      </p:ext>
    </p:extLst>
  </p:cSld>
  <p:clrMapOvr>
    <a:masterClrMapping/>
  </p:clrMapOvr>
  <p:transition spd="med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AAB9558-0AA2-43F2-A825-E74C2BFAA1D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/>
              <a:t>Simplify Planning, Reporting &amp; Analytics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1C53D8-3315-452E-9265-A5E66BFA5CA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8DF532-0556-4BD1-8A78-9454D68B2ACC}" type="slidenum">
              <a:rPr lang="en-US" noProof="0" smtClean="0"/>
              <a:pPr/>
              <a:t>12</a:t>
            </a:fld>
            <a:endParaRPr lang="en-US" noProof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CC21805-8369-46B8-AE3F-2CB849446798}"/>
              </a:ext>
            </a:extLst>
          </p:cNvPr>
          <p:cNvSpPr txBox="1"/>
          <p:nvPr/>
        </p:nvSpPr>
        <p:spPr>
          <a:xfrm>
            <a:off x="1072055" y="1408816"/>
            <a:ext cx="61437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ym typeface="Wingdings" panose="05000000000000000000" pitchFamily="2" charset="2"/>
              </a:rPr>
              <a:t>In case data output of a component from an integrator task can be used by a different task, it is allowed to place the starting point of the latter on that component. This prevents redundancy and inflation of the integrator project.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800FE3E-8F00-4C7E-932E-FABF3CB19F83}"/>
              </a:ext>
            </a:extLst>
          </p:cNvPr>
          <p:cNvSpPr txBox="1"/>
          <p:nvPr/>
        </p:nvSpPr>
        <p:spPr>
          <a:xfrm>
            <a:off x="1133083" y="379258"/>
            <a:ext cx="6406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Additional notes (1)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C6C1445-322C-477B-9B6A-5658F55F7C4C}"/>
              </a:ext>
            </a:extLst>
          </p:cNvPr>
          <p:cNvGrpSpPr/>
          <p:nvPr/>
        </p:nvGrpSpPr>
        <p:grpSpPr>
          <a:xfrm>
            <a:off x="7323624" y="1108290"/>
            <a:ext cx="3905795" cy="4820323"/>
            <a:chOff x="7323624" y="1108290"/>
            <a:chExt cx="3905795" cy="482032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4D10C6F-C2CB-4BCB-A2AC-DFF9950EE6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323624" y="1108290"/>
              <a:ext cx="3905795" cy="4820323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550C6F2-F1E6-4983-9233-4C51C26EE8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83662" y="2871964"/>
              <a:ext cx="1457528" cy="438211"/>
            </a:xfrm>
            <a:prstGeom prst="rect">
              <a:avLst/>
            </a:prstGeom>
            <a:ln>
              <a:noFill/>
            </a:ln>
            <a:effectLst>
              <a:glow rad="228600">
                <a:schemeClr val="accent3">
                  <a:satMod val="175000"/>
                  <a:alpha val="40000"/>
                </a:schemeClr>
              </a:glow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5AD9DF7-04B8-4BFF-AC22-347D76232F3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539139" y="2021548"/>
              <a:ext cx="1467055" cy="409632"/>
            </a:xfrm>
            <a:prstGeom prst="rect">
              <a:avLst/>
            </a:prstGeom>
            <a:ln>
              <a:noFill/>
            </a:ln>
            <a:effectLst>
              <a:glow rad="228600">
                <a:schemeClr val="accent3">
                  <a:satMod val="175000"/>
                  <a:alpha val="40000"/>
                </a:schemeClr>
              </a:glow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AAFC535-DC28-47FF-8B21-C39CF115067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466452" y="1181489"/>
              <a:ext cx="1552792" cy="400106"/>
            </a:xfrm>
            <a:prstGeom prst="rect">
              <a:avLst/>
            </a:prstGeom>
            <a:ln>
              <a:noFill/>
            </a:ln>
            <a:effectLst>
              <a:glow rad="228600">
                <a:schemeClr val="accent3">
                  <a:satMod val="175000"/>
                  <a:alpha val="40000"/>
                </a:schemeClr>
              </a:glow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98074311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AAB9558-0AA2-43F2-A825-E74C2BFAA1D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/>
              <a:t>Simplify Planning, Reporting &amp; Analytics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1C53D8-3315-452E-9265-A5E66BFA5CA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8DF532-0556-4BD1-8A78-9454D68B2ACC}" type="slidenum">
              <a:rPr lang="en-US" noProof="0" smtClean="0"/>
              <a:pPr/>
              <a:t>13</a:t>
            </a:fld>
            <a:endParaRPr lang="en-US" noProof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800FE3E-8F00-4C7E-932E-FABF3CB19F83}"/>
              </a:ext>
            </a:extLst>
          </p:cNvPr>
          <p:cNvSpPr txBox="1"/>
          <p:nvPr/>
        </p:nvSpPr>
        <p:spPr>
          <a:xfrm>
            <a:off x="1133083" y="379258"/>
            <a:ext cx="6406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Additional notes (2)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00F190-03C3-44D1-988C-39AE5849F526}"/>
              </a:ext>
            </a:extLst>
          </p:cNvPr>
          <p:cNvSpPr txBox="1"/>
          <p:nvPr/>
        </p:nvSpPr>
        <p:spPr>
          <a:xfrm>
            <a:off x="1072055" y="1408816"/>
            <a:ext cx="10685936" cy="13910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ym typeface="Wingdings" panose="05000000000000000000" pitchFamily="2" charset="2"/>
              </a:rPr>
              <a:t>In case you have an extract with no specific filtering, which is shared by a lot of different integrator tasks, it is recommended to name this extract like the source being extracted. </a:t>
            </a:r>
          </a:p>
          <a:p>
            <a:endParaRPr lang="de-DE" dirty="0">
              <a:sym typeface="Wingdings" panose="05000000000000000000" pitchFamily="2" charset="2"/>
            </a:endParaRPr>
          </a:p>
          <a:p>
            <a:pPr>
              <a:lnSpc>
                <a:spcPct val="200000"/>
              </a:lnSpc>
            </a:pPr>
            <a:endParaRPr lang="de-DE" dirty="0">
              <a:sym typeface="Wingdings" panose="05000000000000000000" pitchFamily="2" charset="2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CC21805-8369-46B8-AE3F-2CB849446798}"/>
              </a:ext>
            </a:extLst>
          </p:cNvPr>
          <p:cNvSpPr txBox="1"/>
          <p:nvPr/>
        </p:nvSpPr>
        <p:spPr>
          <a:xfrm>
            <a:off x="1072055" y="2601284"/>
            <a:ext cx="10685936" cy="1841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de-DE" dirty="0">
                <a:sym typeface="Wingdings" panose="05000000000000000000" pitchFamily="2" charset="2"/>
              </a:rPr>
              <a:t>Examples: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>
                <a:sym typeface="Wingdings" panose="05000000000000000000" pitchFamily="2" charset="2"/>
              </a:rPr>
              <a:t>Extract of the „Month“-dimension with no specific filtering  	  Month_DimE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>
                <a:sym typeface="Wingdings" panose="05000000000000000000" pitchFamily="2" charset="2"/>
              </a:rPr>
              <a:t>Relational extract with statement SELECT * FROM Tablename   Tablename_RE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>
                <a:sym typeface="Wingdings" panose="05000000000000000000" pitchFamily="2" charset="2"/>
              </a:rPr>
              <a:t>Cube extract of exchange rates 				  FXRates_CE</a:t>
            </a:r>
          </a:p>
        </p:txBody>
      </p:sp>
    </p:spTree>
    <p:extLst>
      <p:ext uri="{BB962C8B-B14F-4D97-AF65-F5344CB8AC3E}">
        <p14:creationId xmlns:p14="http://schemas.microsoft.com/office/powerpoint/2010/main" val="70246533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9980927-E0E4-4A55-935D-58923A2CDD7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/>
              <a:t>Simplify Planning, Reporting &amp; Analytics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16A055F-762F-4B5A-BE12-0C157179A32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8DF532-0556-4BD1-8A78-9454D68B2ACC}" type="slidenum">
              <a:rPr lang="de-DE" smtClean="0"/>
              <a:pPr/>
              <a:t>2</a:t>
            </a:fld>
            <a:endParaRPr lang="de-D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31A0B58-2A7D-496D-BF05-320C34FC13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0992" y="2842429"/>
            <a:ext cx="5310017" cy="117314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4AF8E84-8751-4B89-A244-6CA1D0E11E7A}"/>
              </a:ext>
            </a:extLst>
          </p:cNvPr>
          <p:cNvSpPr txBox="1"/>
          <p:nvPr/>
        </p:nvSpPr>
        <p:spPr>
          <a:xfrm>
            <a:off x="1040990" y="261505"/>
            <a:ext cx="101100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1068701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9980927-E0E4-4A55-935D-58923A2CDD7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/>
              <a:t>Simplify Planning, Reporting &amp; Analytics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16A055F-762F-4B5A-BE12-0C157179A32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8DF532-0556-4BD1-8A78-9454D68B2ACC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2E10DBF-E247-4AE0-80C3-26BFAE16549A}"/>
              </a:ext>
            </a:extLst>
          </p:cNvPr>
          <p:cNvSpPr txBox="1"/>
          <p:nvPr/>
        </p:nvSpPr>
        <p:spPr>
          <a:xfrm>
            <a:off x="3448609" y="2851544"/>
            <a:ext cx="5294782" cy="31131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00050" indent="-400050">
              <a:buAutoNum type="romanUcPeriod"/>
            </a:pPr>
            <a:r>
              <a:rPr lang="de-DE" sz="2800" dirty="0"/>
              <a:t>Identifier of integration task</a:t>
            </a:r>
          </a:p>
          <a:p>
            <a:pPr marL="400050" indent="-400050">
              <a:lnSpc>
                <a:spcPct val="150000"/>
              </a:lnSpc>
              <a:buAutoNum type="romanUcPeriod"/>
            </a:pPr>
            <a:r>
              <a:rPr lang="de-DE" sz="2800" dirty="0"/>
              <a:t>Trace index</a:t>
            </a:r>
          </a:p>
          <a:p>
            <a:pPr marL="400050" indent="-400050">
              <a:lnSpc>
                <a:spcPct val="150000"/>
              </a:lnSpc>
              <a:buAutoNum type="romanUcPeriod"/>
            </a:pPr>
            <a:r>
              <a:rPr lang="de-DE" sz="2800" dirty="0"/>
              <a:t> Component index</a:t>
            </a:r>
          </a:p>
          <a:p>
            <a:pPr marL="400050" indent="-400050">
              <a:lnSpc>
                <a:spcPct val="150000"/>
              </a:lnSpc>
              <a:buAutoNum type="romanUcPeriod"/>
            </a:pPr>
            <a:r>
              <a:rPr lang="de-DE" sz="2800" dirty="0"/>
              <a:t> Trace descriptor</a:t>
            </a:r>
          </a:p>
          <a:p>
            <a:pPr marL="400050" indent="-400050">
              <a:lnSpc>
                <a:spcPct val="150000"/>
              </a:lnSpc>
              <a:buAutoNum type="romanUcPeriod"/>
            </a:pPr>
            <a:r>
              <a:rPr lang="de-DE" sz="2800" dirty="0"/>
              <a:t> Component Type</a:t>
            </a:r>
          </a:p>
          <a:p>
            <a:pPr marL="400050" indent="-400050">
              <a:lnSpc>
                <a:spcPct val="150000"/>
              </a:lnSpc>
              <a:buAutoNum type="romanUcPeriod"/>
            </a:pPr>
            <a:endParaRPr lang="de-DE" sz="2800" dirty="0"/>
          </a:p>
          <a:p>
            <a:pPr marL="400050" indent="-400050">
              <a:buAutoNum type="romanUcPeriod"/>
            </a:pPr>
            <a:endParaRPr lang="de-DE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28C64-FF1C-48C3-A3A6-94354A161DB4}"/>
              </a:ext>
            </a:extLst>
          </p:cNvPr>
          <p:cNvGrpSpPr/>
          <p:nvPr/>
        </p:nvGrpSpPr>
        <p:grpSpPr>
          <a:xfrm>
            <a:off x="3440992" y="1092061"/>
            <a:ext cx="5310017" cy="1562955"/>
            <a:chOff x="3097672" y="1092061"/>
            <a:chExt cx="5310017" cy="1562955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CB63BA9-9424-44E3-B3D8-748D34DF0ADD}"/>
                </a:ext>
              </a:extLst>
            </p:cNvPr>
            <p:cNvSpPr txBox="1"/>
            <p:nvPr/>
          </p:nvSpPr>
          <p:spPr>
            <a:xfrm>
              <a:off x="3729364" y="2193351"/>
              <a:ext cx="3626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dirty="0">
                  <a:solidFill>
                    <a:srgbClr val="196F9D"/>
                  </a:solidFill>
                </a:rPr>
                <a:t>I.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53587C8-B942-42B8-83DA-A27B295E14E8}"/>
                </a:ext>
              </a:extLst>
            </p:cNvPr>
            <p:cNvSpPr txBox="1"/>
            <p:nvPr/>
          </p:nvSpPr>
          <p:spPr>
            <a:xfrm>
              <a:off x="4676502" y="2193351"/>
              <a:ext cx="5202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dirty="0">
                  <a:solidFill>
                    <a:srgbClr val="545656"/>
                  </a:solidFill>
                </a:rPr>
                <a:t>II.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F62FEFC-E105-4805-AF7C-C370C487CC98}"/>
                </a:ext>
              </a:extLst>
            </p:cNvPr>
            <p:cNvSpPr txBox="1"/>
            <p:nvPr/>
          </p:nvSpPr>
          <p:spPr>
            <a:xfrm>
              <a:off x="5369473" y="2177045"/>
              <a:ext cx="5202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dirty="0">
                  <a:solidFill>
                    <a:srgbClr val="0D346A"/>
                  </a:solidFill>
                </a:rPr>
                <a:t>III.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E14876D-437A-4B9C-9FC4-57D49D8BC9FC}"/>
                </a:ext>
              </a:extLst>
            </p:cNvPr>
            <p:cNvSpPr txBox="1"/>
            <p:nvPr/>
          </p:nvSpPr>
          <p:spPr>
            <a:xfrm>
              <a:off x="6582707" y="2193351"/>
              <a:ext cx="5202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dirty="0">
                  <a:solidFill>
                    <a:srgbClr val="767676"/>
                  </a:solidFill>
                </a:rPr>
                <a:t>IV.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F746A6B-529E-4216-BA60-BADB8B4C4821}"/>
                </a:ext>
              </a:extLst>
            </p:cNvPr>
            <p:cNvSpPr txBox="1"/>
            <p:nvPr/>
          </p:nvSpPr>
          <p:spPr>
            <a:xfrm>
              <a:off x="7639779" y="2184517"/>
              <a:ext cx="472965" cy="46166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de-DE" sz="2400" dirty="0">
                  <a:solidFill>
                    <a:srgbClr val="0D0D0D"/>
                  </a:solidFill>
                </a:rPr>
                <a:t>V.</a:t>
              </a: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841C326-0797-41D0-ACF2-2960582DF38A}"/>
                </a:ext>
              </a:extLst>
            </p:cNvPr>
            <p:cNvGrpSpPr/>
            <p:nvPr/>
          </p:nvGrpSpPr>
          <p:grpSpPr>
            <a:xfrm>
              <a:off x="3097672" y="1092061"/>
              <a:ext cx="5310017" cy="1173143"/>
              <a:chOff x="3097672" y="1092061"/>
              <a:chExt cx="5310017" cy="1173143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431A0B58-2A7D-496D-BF05-320C34FC13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097672" y="1092061"/>
                <a:ext cx="5310017" cy="1173143"/>
              </a:xfrm>
              <a:prstGeom prst="rect">
                <a:avLst/>
              </a:prstGeom>
            </p:spPr>
          </p:pic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719025C0-6D22-406F-B9DA-34B3FBAB5618}"/>
                  </a:ext>
                </a:extLst>
              </p:cNvPr>
              <p:cNvSpPr/>
              <p:nvPr/>
            </p:nvSpPr>
            <p:spPr>
              <a:xfrm>
                <a:off x="3359696" y="1680739"/>
                <a:ext cx="1101945" cy="472965"/>
              </a:xfrm>
              <a:prstGeom prst="rect">
                <a:avLst/>
              </a:prstGeom>
              <a:noFill/>
              <a:ln w="38100"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9DE91E6A-F2B2-47EB-95AC-BC47B79D58C2}"/>
                  </a:ext>
                </a:extLst>
              </p:cNvPr>
              <p:cNvSpPr/>
              <p:nvPr/>
            </p:nvSpPr>
            <p:spPr>
              <a:xfrm>
                <a:off x="4599419" y="1680739"/>
                <a:ext cx="520262" cy="472965"/>
              </a:xfrm>
              <a:prstGeom prst="rect">
                <a:avLst/>
              </a:prstGeom>
              <a:noFill/>
              <a:ln w="38100">
                <a:solidFill>
                  <a:schemeClr val="accent6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4450BA7D-A8AA-44D1-AE9E-D29BB2C20474}"/>
                  </a:ext>
                </a:extLst>
              </p:cNvPr>
              <p:cNvSpPr/>
              <p:nvPr/>
            </p:nvSpPr>
            <p:spPr>
              <a:xfrm>
                <a:off x="5240932" y="1674089"/>
                <a:ext cx="629449" cy="472965"/>
              </a:xfrm>
              <a:prstGeom prst="rect">
                <a:avLst/>
              </a:prstGeom>
              <a:noFill/>
              <a:ln w="38100">
                <a:solidFill>
                  <a:schemeClr val="accent2">
                    <a:lumMod val="75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0DA5E12C-B5B7-4D69-A7EA-343B7938B3C2}"/>
                  </a:ext>
                </a:extLst>
              </p:cNvPr>
              <p:cNvSpPr/>
              <p:nvPr/>
            </p:nvSpPr>
            <p:spPr>
              <a:xfrm>
                <a:off x="5935437" y="1674141"/>
                <a:ext cx="1632629" cy="472965"/>
              </a:xfrm>
              <a:prstGeom prst="rect">
                <a:avLst/>
              </a:prstGeom>
              <a:noFill/>
              <a:ln w="38100">
                <a:solidFill>
                  <a:schemeClr val="bg2">
                    <a:lumMod val="50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08D2EA27-9688-4356-BAEA-3160DBC2E6D7}"/>
                  </a:ext>
                </a:extLst>
              </p:cNvPr>
              <p:cNvSpPr/>
              <p:nvPr/>
            </p:nvSpPr>
            <p:spPr>
              <a:xfrm>
                <a:off x="7648907" y="1675479"/>
                <a:ext cx="472965" cy="472965"/>
              </a:xfrm>
              <a:prstGeom prst="rect">
                <a:avLst/>
              </a:prstGeom>
              <a:noFill/>
              <a:ln w="38100">
                <a:solidFill>
                  <a:schemeClr val="tx1">
                    <a:lumMod val="95000"/>
                    <a:lumOff val="5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84AF8E84-8751-4B89-A244-6CA1D0E11E7A}"/>
              </a:ext>
            </a:extLst>
          </p:cNvPr>
          <p:cNvSpPr txBox="1"/>
          <p:nvPr/>
        </p:nvSpPr>
        <p:spPr>
          <a:xfrm>
            <a:off x="1040990" y="261505"/>
            <a:ext cx="101100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40463699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AAB9558-0AA2-43F2-A825-E74C2BFAA1D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/>
              <a:t>Simplify Planning, Reporting &amp; Analytics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1C53D8-3315-452E-9265-A5E66BFA5CA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8DF532-0556-4BD1-8A78-9454D68B2ACC}" type="slidenum">
              <a:rPr lang="en-US" noProof="0" smtClean="0"/>
              <a:pPr/>
              <a:t>4</a:t>
            </a:fld>
            <a:endParaRPr lang="en-US" noProof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800FE3E-8F00-4C7E-932E-FABF3CB19F83}"/>
              </a:ext>
            </a:extLst>
          </p:cNvPr>
          <p:cNvSpPr txBox="1"/>
          <p:nvPr/>
        </p:nvSpPr>
        <p:spPr>
          <a:xfrm>
            <a:off x="4743778" y="395852"/>
            <a:ext cx="65811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I. Identifier of integration task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F967D3-38A6-4B78-A785-BA27EF93C1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940" y="3010098"/>
            <a:ext cx="3557814" cy="17203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40C039B-4713-48CB-A691-18F2B94830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103" y="177623"/>
            <a:ext cx="3468757" cy="76635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AA36130-03D1-46AE-8CEB-DF073F60687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297" t="57232" r="74498" b="14235"/>
          <a:stretch/>
        </p:blipFill>
        <p:spPr>
          <a:xfrm>
            <a:off x="785192" y="616226"/>
            <a:ext cx="735496" cy="21866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0ACB9E6-03A0-4D9E-B999-35EDB0DC341D}"/>
              </a:ext>
            </a:extLst>
          </p:cNvPr>
          <p:cNvSpPr txBox="1"/>
          <p:nvPr/>
        </p:nvSpPr>
        <p:spPr>
          <a:xfrm>
            <a:off x="867103" y="1529255"/>
            <a:ext cx="95696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The first part of a name of an extract, transform or load is a unique identifier, which describes briefly the target of this integration task (e.g. load of a specific dimension, cube, table etc.). </a:t>
            </a:r>
          </a:p>
          <a:p>
            <a:endParaRPr lang="de-DE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A9DE31-763C-40E1-A1D6-695C9CD84656}"/>
              </a:ext>
            </a:extLst>
          </p:cNvPr>
          <p:cNvSpPr txBox="1"/>
          <p:nvPr/>
        </p:nvSpPr>
        <p:spPr>
          <a:xfrm>
            <a:off x="867103" y="2361745"/>
            <a:ext cx="95696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Purpose is to cluster extracts, transforms and loads, which have the same objective. Hence all components with the same task share the unique identifier.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4A0330-302D-4C98-80A2-2BAAA5FA09EB}"/>
              </a:ext>
            </a:extLst>
          </p:cNvPr>
          <p:cNvSpPr txBox="1"/>
          <p:nvPr/>
        </p:nvSpPr>
        <p:spPr>
          <a:xfrm>
            <a:off x="867103" y="4832042"/>
            <a:ext cx="95696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The first letter of a unique identifier declares the type of the target. E.g.: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e-DE" dirty="0"/>
              <a:t>d	</a:t>
            </a:r>
            <a:r>
              <a:rPr lang="de-DE" dirty="0">
                <a:sym typeface="Wingdings" panose="05000000000000000000" pitchFamily="2" charset="2"/>
              </a:rPr>
              <a:t> Dimension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e-DE" dirty="0">
                <a:sym typeface="Wingdings" panose="05000000000000000000" pitchFamily="2" charset="2"/>
              </a:rPr>
              <a:t>c 	 Cube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e-DE" dirty="0">
                <a:sym typeface="Wingdings" panose="05000000000000000000" pitchFamily="2" charset="2"/>
              </a:rPr>
              <a:t>t 	 Table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431895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AAB9558-0AA2-43F2-A825-E74C2BFAA1D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/>
              <a:t>Simplify Planning, Reporting &amp; Analytics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1C53D8-3315-452E-9265-A5E66BFA5CA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8DF532-0556-4BD1-8A78-9454D68B2ACC}" type="slidenum">
              <a:rPr lang="en-US" noProof="0" smtClean="0"/>
              <a:pPr/>
              <a:t>5</a:t>
            </a:fld>
            <a:endParaRPr lang="en-US" noProof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CC21805-8369-46B8-AE3F-2CB849446798}"/>
              </a:ext>
            </a:extLst>
          </p:cNvPr>
          <p:cNvSpPr txBox="1"/>
          <p:nvPr/>
        </p:nvSpPr>
        <p:spPr>
          <a:xfrm>
            <a:off x="785192" y="1534719"/>
            <a:ext cx="95696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For a better read, it is recommended to refrain from seperating characters in the task identifier but to write in one word and capitalize consecutive words: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800FE3E-8F00-4C7E-932E-FABF3CB19F83}"/>
              </a:ext>
            </a:extLst>
          </p:cNvPr>
          <p:cNvSpPr txBox="1"/>
          <p:nvPr/>
        </p:nvSpPr>
        <p:spPr>
          <a:xfrm>
            <a:off x="4743778" y="395852"/>
            <a:ext cx="65811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I. Identifier of integration task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407E657-194B-4E23-9522-FB3303D505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103" y="177623"/>
            <a:ext cx="3468757" cy="76635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127D685-C0B2-49D3-9FC6-0D9FD5288A6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297" t="57232" r="74498" b="14235"/>
          <a:stretch/>
        </p:blipFill>
        <p:spPr>
          <a:xfrm>
            <a:off x="785192" y="616226"/>
            <a:ext cx="735496" cy="2186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F29C23C-DBA1-4EFA-AB4A-0753B11B1B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4226" y="3423375"/>
            <a:ext cx="2129154" cy="302859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44B15A5-1C94-411B-BB68-6E4A1376FE76}"/>
              </a:ext>
            </a:extLst>
          </p:cNvPr>
          <p:cNvSpPr/>
          <p:nvPr/>
        </p:nvSpPr>
        <p:spPr>
          <a:xfrm>
            <a:off x="2894707" y="3397872"/>
            <a:ext cx="868679" cy="50666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33085A3-3AFA-4A8D-B274-31F4AD5A883E}"/>
              </a:ext>
            </a:extLst>
          </p:cNvPr>
          <p:cNvSpPr txBox="1"/>
          <p:nvPr/>
        </p:nvSpPr>
        <p:spPr>
          <a:xfrm>
            <a:off x="906428" y="3076654"/>
            <a:ext cx="95696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Every trace with the same task identifier should be bundled in a job named as this task identifier: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D467FEF-84D6-4887-B317-AA58BED67306}"/>
              </a:ext>
            </a:extLst>
          </p:cNvPr>
          <p:cNvGrpSpPr/>
          <p:nvPr/>
        </p:nvGrpSpPr>
        <p:grpSpPr>
          <a:xfrm>
            <a:off x="1249458" y="2294999"/>
            <a:ext cx="2011086" cy="392717"/>
            <a:chOff x="1249458" y="2294999"/>
            <a:chExt cx="2011086" cy="392717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A28EBB8-F181-4CFF-B078-7A1B95BDB4C5}"/>
                </a:ext>
              </a:extLst>
            </p:cNvPr>
            <p:cNvSpPr txBox="1"/>
            <p:nvPr/>
          </p:nvSpPr>
          <p:spPr>
            <a:xfrm>
              <a:off x="1249458" y="2359500"/>
              <a:ext cx="16598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/>
                <a:t>dChartOfAccounts</a:t>
              </a:r>
            </a:p>
          </p:txBody>
        </p:sp>
        <p:pic>
          <p:nvPicPr>
            <p:cNvPr id="1026" name="Picture 2" descr="Bildergebnis für checkmark">
              <a:extLst>
                <a:ext uri="{FF2B5EF4-FFF2-40B4-BE49-F238E27FC236}">
                  <a16:creationId xmlns:a16="http://schemas.microsoft.com/office/drawing/2014/main" id="{394016BC-DA01-44A4-8614-A408FB0990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8738" y="2294999"/>
              <a:ext cx="441806" cy="3927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84FF943A-61AD-42D0-8C93-2637A4D6D29D}"/>
              </a:ext>
            </a:extLst>
          </p:cNvPr>
          <p:cNvGrpSpPr/>
          <p:nvPr/>
        </p:nvGrpSpPr>
        <p:grpSpPr>
          <a:xfrm>
            <a:off x="4051167" y="2305416"/>
            <a:ext cx="2119413" cy="455831"/>
            <a:chOff x="4051167" y="2305416"/>
            <a:chExt cx="2119413" cy="455831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37C8B67-0522-4E52-910A-0DBB0D2B8E84}"/>
                </a:ext>
              </a:extLst>
            </p:cNvPr>
            <p:cNvSpPr txBox="1"/>
            <p:nvPr/>
          </p:nvSpPr>
          <p:spPr>
            <a:xfrm>
              <a:off x="4051167" y="2359499"/>
              <a:ext cx="176390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/>
                <a:t>dChart_of_Accounts</a:t>
              </a:r>
            </a:p>
          </p:txBody>
        </p:sp>
        <p:pic>
          <p:nvPicPr>
            <p:cNvPr id="1028" name="Picture 4" descr="Bildergebnis für false image">
              <a:extLst>
                <a:ext uri="{FF2B5EF4-FFF2-40B4-BE49-F238E27FC236}">
                  <a16:creationId xmlns:a16="http://schemas.microsoft.com/office/drawing/2014/main" id="{72C35DB3-3E30-4EF1-9596-0003A6D365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8774" y="2305416"/>
              <a:ext cx="441806" cy="4558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76C8965F-060E-4AB5-8621-D17E60826C92}"/>
              </a:ext>
            </a:extLst>
          </p:cNvPr>
          <p:cNvGrpSpPr/>
          <p:nvPr/>
        </p:nvGrpSpPr>
        <p:grpSpPr>
          <a:xfrm>
            <a:off x="7099697" y="2307028"/>
            <a:ext cx="2126197" cy="455831"/>
            <a:chOff x="7099697" y="2307028"/>
            <a:chExt cx="2126197" cy="455831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E6B7F96-9B47-4A83-933D-2588705991EF}"/>
                </a:ext>
              </a:extLst>
            </p:cNvPr>
            <p:cNvSpPr txBox="1"/>
            <p:nvPr/>
          </p:nvSpPr>
          <p:spPr>
            <a:xfrm>
              <a:off x="7099697" y="2356798"/>
              <a:ext cx="176390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/>
                <a:t>dChart-of-Accounts</a:t>
              </a:r>
            </a:p>
          </p:txBody>
        </p:sp>
        <p:pic>
          <p:nvPicPr>
            <p:cNvPr id="23" name="Picture 4" descr="Bildergebnis für false image">
              <a:extLst>
                <a:ext uri="{FF2B5EF4-FFF2-40B4-BE49-F238E27FC236}">
                  <a16:creationId xmlns:a16="http://schemas.microsoft.com/office/drawing/2014/main" id="{F57DC206-D575-4352-906B-A801DCF281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84088" y="2307028"/>
              <a:ext cx="441806" cy="4558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4828939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9" grpId="0" animBg="1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AAB9558-0AA2-43F2-A825-E74C2BFAA1D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Simplify Planning, Reporting &amp; Analytics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1C53D8-3315-452E-9265-A5E66BFA5CA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8DF532-0556-4BD1-8A78-9454D68B2ACC}" type="slidenum">
              <a:rPr lang="en-US" noProof="0" smtClean="0"/>
              <a:pPr/>
              <a:t>6</a:t>
            </a:fld>
            <a:endParaRPr lang="en-US" noProof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CC21805-8369-46B8-AE3F-2CB849446798}"/>
              </a:ext>
            </a:extLst>
          </p:cNvPr>
          <p:cNvSpPr txBox="1"/>
          <p:nvPr/>
        </p:nvSpPr>
        <p:spPr>
          <a:xfrm>
            <a:off x="785192" y="1534719"/>
            <a:ext cx="95696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For a better read, it is recommended to refrain from seperating characters in the task identifier but to write in one word and capitalize consecutive words: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800FE3E-8F00-4C7E-932E-FABF3CB19F83}"/>
              </a:ext>
            </a:extLst>
          </p:cNvPr>
          <p:cNvSpPr txBox="1"/>
          <p:nvPr/>
        </p:nvSpPr>
        <p:spPr>
          <a:xfrm>
            <a:off x="4743778" y="395852"/>
            <a:ext cx="65811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I. Identifier of integration task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F8DAC5-4699-4B97-A599-61F8D880E57C}"/>
              </a:ext>
            </a:extLst>
          </p:cNvPr>
          <p:cNvSpPr txBox="1"/>
          <p:nvPr/>
        </p:nvSpPr>
        <p:spPr>
          <a:xfrm>
            <a:off x="6118650" y="4152158"/>
            <a:ext cx="36723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/>
              <a:t>Note: </a:t>
            </a:r>
            <a:r>
              <a:rPr lang="de-DE" sz="1600" dirty="0"/>
              <a:t>Of course this should be applied only where it makes sense. For example if the loads of all dimensions are bundled in one job, the name would probably be „Dimensions“.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407E657-194B-4E23-9522-FB3303D505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103" y="177623"/>
            <a:ext cx="3468757" cy="76635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127D685-C0B2-49D3-9FC6-0D9FD5288A6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297" t="57232" r="74498" b="14235"/>
          <a:stretch/>
        </p:blipFill>
        <p:spPr>
          <a:xfrm>
            <a:off x="785192" y="616226"/>
            <a:ext cx="735496" cy="2186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F29C23C-DBA1-4EFA-AB4A-0753B11B1BA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7486" r="23015" b="83271"/>
          <a:stretch/>
        </p:blipFill>
        <p:spPr>
          <a:xfrm>
            <a:off x="1463682" y="3993912"/>
            <a:ext cx="3593724" cy="143730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33085A3-3AFA-4A8D-B274-31F4AD5A883E}"/>
              </a:ext>
            </a:extLst>
          </p:cNvPr>
          <p:cNvSpPr txBox="1"/>
          <p:nvPr/>
        </p:nvSpPr>
        <p:spPr>
          <a:xfrm>
            <a:off x="906428" y="3076654"/>
            <a:ext cx="95696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Every trace with the same task identifier should be bundled in a job named as this task identifier: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5E2644C-3639-423F-A0DE-7C3B1187C09B}"/>
              </a:ext>
            </a:extLst>
          </p:cNvPr>
          <p:cNvGrpSpPr/>
          <p:nvPr/>
        </p:nvGrpSpPr>
        <p:grpSpPr>
          <a:xfrm>
            <a:off x="1249458" y="2294999"/>
            <a:ext cx="2011086" cy="392717"/>
            <a:chOff x="1249458" y="2294999"/>
            <a:chExt cx="2011086" cy="392717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A28EBB8-F181-4CFF-B078-7A1B95BDB4C5}"/>
                </a:ext>
              </a:extLst>
            </p:cNvPr>
            <p:cNvSpPr txBox="1"/>
            <p:nvPr/>
          </p:nvSpPr>
          <p:spPr>
            <a:xfrm>
              <a:off x="1249458" y="2359500"/>
              <a:ext cx="16598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/>
                <a:t>dChartOfAccounts</a:t>
              </a:r>
            </a:p>
          </p:txBody>
        </p:sp>
        <p:pic>
          <p:nvPicPr>
            <p:cNvPr id="1026" name="Picture 2" descr="Bildergebnis für checkmark">
              <a:extLst>
                <a:ext uri="{FF2B5EF4-FFF2-40B4-BE49-F238E27FC236}">
                  <a16:creationId xmlns:a16="http://schemas.microsoft.com/office/drawing/2014/main" id="{394016BC-DA01-44A4-8614-A408FB0990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8738" y="2294999"/>
              <a:ext cx="441806" cy="3927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6E5A0E86-9A18-4E24-959C-B73F9433C204}"/>
              </a:ext>
            </a:extLst>
          </p:cNvPr>
          <p:cNvGrpSpPr/>
          <p:nvPr/>
        </p:nvGrpSpPr>
        <p:grpSpPr>
          <a:xfrm>
            <a:off x="4051167" y="2305416"/>
            <a:ext cx="2119413" cy="455831"/>
            <a:chOff x="4051167" y="2305416"/>
            <a:chExt cx="2119413" cy="455831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37C8B67-0522-4E52-910A-0DBB0D2B8E84}"/>
                </a:ext>
              </a:extLst>
            </p:cNvPr>
            <p:cNvSpPr txBox="1"/>
            <p:nvPr/>
          </p:nvSpPr>
          <p:spPr>
            <a:xfrm>
              <a:off x="4051167" y="2359499"/>
              <a:ext cx="176390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/>
                <a:t>dChart_of_Accounts</a:t>
              </a:r>
            </a:p>
          </p:txBody>
        </p:sp>
        <p:pic>
          <p:nvPicPr>
            <p:cNvPr id="1028" name="Picture 4" descr="Bildergebnis für false image">
              <a:extLst>
                <a:ext uri="{FF2B5EF4-FFF2-40B4-BE49-F238E27FC236}">
                  <a16:creationId xmlns:a16="http://schemas.microsoft.com/office/drawing/2014/main" id="{72C35DB3-3E30-4EF1-9596-0003A6D365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8774" y="2305416"/>
              <a:ext cx="441806" cy="4558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B1D1CE11-71FB-414B-8C99-C93CD01C0E6F}"/>
              </a:ext>
            </a:extLst>
          </p:cNvPr>
          <p:cNvGrpSpPr/>
          <p:nvPr/>
        </p:nvGrpSpPr>
        <p:grpSpPr>
          <a:xfrm>
            <a:off x="7099697" y="2307028"/>
            <a:ext cx="2126197" cy="455831"/>
            <a:chOff x="7099697" y="2307028"/>
            <a:chExt cx="2126197" cy="455831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E6B7F96-9B47-4A83-933D-2588705991EF}"/>
                </a:ext>
              </a:extLst>
            </p:cNvPr>
            <p:cNvSpPr txBox="1"/>
            <p:nvPr/>
          </p:nvSpPr>
          <p:spPr>
            <a:xfrm>
              <a:off x="7099697" y="2356798"/>
              <a:ext cx="176390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/>
                <a:t>dChart-of-Accounts</a:t>
              </a:r>
            </a:p>
          </p:txBody>
        </p:sp>
        <p:pic>
          <p:nvPicPr>
            <p:cNvPr id="23" name="Picture 4" descr="Bildergebnis für false image">
              <a:extLst>
                <a:ext uri="{FF2B5EF4-FFF2-40B4-BE49-F238E27FC236}">
                  <a16:creationId xmlns:a16="http://schemas.microsoft.com/office/drawing/2014/main" id="{F57DC206-D575-4352-906B-A801DCF281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84088" y="2307028"/>
              <a:ext cx="441806" cy="4558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701146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AAB9558-0AA2-43F2-A825-E74C2BFAA1D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/>
              <a:t>Simplify Planning, Reporting &amp; Analytics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1C53D8-3315-452E-9265-A5E66BFA5CA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8DF532-0556-4BD1-8A78-9454D68B2ACC}" type="slidenum">
              <a:rPr lang="en-US" noProof="0" smtClean="0"/>
              <a:pPr/>
              <a:t>7</a:t>
            </a:fld>
            <a:endParaRPr lang="en-US" noProof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800FE3E-8F00-4C7E-932E-FABF3CB19F83}"/>
              </a:ext>
            </a:extLst>
          </p:cNvPr>
          <p:cNvSpPr txBox="1"/>
          <p:nvPr/>
        </p:nvSpPr>
        <p:spPr>
          <a:xfrm>
            <a:off x="4767427" y="407098"/>
            <a:ext cx="6406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II. Trace index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742CE8C-3125-4E58-AEFF-9BF08B6031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103" y="177623"/>
            <a:ext cx="3468757" cy="76635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1702C92-00CA-4EFE-A3B8-8DFC7C4C7E1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080" t="55935" r="61605" b="12939"/>
          <a:stretch/>
        </p:blipFill>
        <p:spPr>
          <a:xfrm>
            <a:off x="1610139" y="606287"/>
            <a:ext cx="357809" cy="23853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ECB9D4E-63D3-4F62-A72C-F35C5D25C7C1}"/>
              </a:ext>
            </a:extLst>
          </p:cNvPr>
          <p:cNvSpPr txBox="1"/>
          <p:nvPr/>
        </p:nvSpPr>
        <p:spPr>
          <a:xfrm>
            <a:off x="867103" y="1254756"/>
            <a:ext cx="9569669" cy="68719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dirty="0"/>
              <a:t>The second part of the name is a 3-digit index, which uniquely identifies a trace within the integrator task. All components within the same trace share the same index.</a:t>
            </a:r>
          </a:p>
          <a:p>
            <a:endParaRPr lang="de-DE" dirty="0"/>
          </a:p>
          <a:p>
            <a:endParaRPr lang="de-DE" dirty="0">
              <a:sym typeface="Wingdings" panose="05000000000000000000" pitchFamily="2" charset="2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B1EC297-70AE-48A6-B227-DB3583B74A01}"/>
              </a:ext>
            </a:extLst>
          </p:cNvPr>
          <p:cNvSpPr txBox="1"/>
          <p:nvPr/>
        </p:nvSpPr>
        <p:spPr>
          <a:xfrm>
            <a:off x="867102" y="2105200"/>
            <a:ext cx="9569669" cy="257911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de-DE" dirty="0"/>
              <a:t>The first digit defines a subtask within the overall task. This could be for example:</a:t>
            </a:r>
          </a:p>
          <a:p>
            <a:pPr>
              <a:lnSpc>
                <a:spcPct val="150000"/>
              </a:lnSpc>
            </a:pPr>
            <a:r>
              <a:rPr lang="de-DE" dirty="0"/>
              <a:t>	- Different parallel hierarchies of dimensions</a:t>
            </a:r>
          </a:p>
          <a:p>
            <a:pPr marL="1657350" lvl="3" indent="-285750">
              <a:buFont typeface="Wingdings" panose="05000000000000000000" pitchFamily="2" charset="2"/>
              <a:buChar char="§"/>
            </a:pPr>
            <a:r>
              <a:rPr lang="de-DE" dirty="0">
                <a:sym typeface="Wingdings" panose="05000000000000000000" pitchFamily="2" charset="2"/>
              </a:rPr>
              <a:t>dArticle_000_...  All Articles by Category</a:t>
            </a:r>
          </a:p>
          <a:p>
            <a:pPr marL="1657350" lvl="3" indent="-285750">
              <a:buFont typeface="Wingdings" panose="05000000000000000000" pitchFamily="2" charset="2"/>
              <a:buChar char="§"/>
            </a:pPr>
            <a:r>
              <a:rPr lang="de-DE" dirty="0">
                <a:sym typeface="Wingdings" panose="05000000000000000000" pitchFamily="2" charset="2"/>
              </a:rPr>
              <a:t>dArticle_100_...  All Articles by Creation Date</a:t>
            </a:r>
          </a:p>
          <a:p>
            <a:pPr>
              <a:lnSpc>
                <a:spcPct val="200000"/>
              </a:lnSpc>
            </a:pPr>
            <a:r>
              <a:rPr lang="de-DE" dirty="0"/>
              <a:t>	- Different KPIs or Versions of cube data</a:t>
            </a:r>
          </a:p>
          <a:p>
            <a:pPr marL="1657350" lvl="3" indent="-285750">
              <a:buFont typeface="Wingdings" panose="05000000000000000000" pitchFamily="2" charset="2"/>
              <a:buChar char="§"/>
            </a:pPr>
            <a:r>
              <a:rPr lang="de-DE" dirty="0"/>
              <a:t>cSales_000_... </a:t>
            </a:r>
            <a:r>
              <a:rPr lang="de-DE" dirty="0">
                <a:sym typeface="Wingdings" panose="05000000000000000000" pitchFamily="2" charset="2"/>
              </a:rPr>
              <a:t> Actual data</a:t>
            </a:r>
          </a:p>
          <a:p>
            <a:pPr marL="1657350" lvl="3" indent="-285750">
              <a:buFont typeface="Wingdings" panose="05000000000000000000" pitchFamily="2" charset="2"/>
              <a:buChar char="§"/>
            </a:pPr>
            <a:r>
              <a:rPr lang="de-DE" dirty="0">
                <a:sym typeface="Wingdings" panose="05000000000000000000" pitchFamily="2" charset="2"/>
              </a:rPr>
              <a:t>cSales_100_...  Budget data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27FC1F3-7646-4074-BC51-1C85AD4E3E99}"/>
              </a:ext>
            </a:extLst>
          </p:cNvPr>
          <p:cNvSpPr txBox="1"/>
          <p:nvPr/>
        </p:nvSpPr>
        <p:spPr>
          <a:xfrm>
            <a:off x="867102" y="4847570"/>
            <a:ext cx="9569669" cy="15652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dirty="0">
                <a:sym typeface="Wingdings" panose="05000000000000000000" pitchFamily="2" charset="2"/>
              </a:rPr>
              <a:t>The second digit defines a further subtask within a subtask. For example:</a:t>
            </a:r>
          </a:p>
          <a:p>
            <a:pPr marL="1657350" lvl="3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dirty="0">
                <a:sym typeface="Wingdings" panose="05000000000000000000" pitchFamily="2" charset="2"/>
              </a:rPr>
              <a:t>cSales_000_...  Slice deletion of Actual data</a:t>
            </a:r>
          </a:p>
          <a:p>
            <a:pPr marL="1657350" lvl="3" indent="-285750">
              <a:buFont typeface="Wingdings" panose="05000000000000000000" pitchFamily="2" charset="2"/>
              <a:buChar char="§"/>
            </a:pPr>
            <a:r>
              <a:rPr lang="de-DE" dirty="0">
                <a:sym typeface="Wingdings" panose="05000000000000000000" pitchFamily="2" charset="2"/>
              </a:rPr>
              <a:t>cSales_010_...  Cube load of Actual data</a:t>
            </a:r>
          </a:p>
          <a:p>
            <a:endParaRPr lang="de-DE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30457524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build="p"/>
      <p:bldP spid="12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4A2F599-69B4-4839-A9B1-900694D0B7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2" y="2247807"/>
            <a:ext cx="5029902" cy="325800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8F45056-170B-4C20-97AF-D71EAA4D7407}"/>
              </a:ext>
            </a:extLst>
          </p:cNvPr>
          <p:cNvSpPr txBox="1"/>
          <p:nvPr/>
        </p:nvSpPr>
        <p:spPr>
          <a:xfrm>
            <a:off x="608614" y="2548549"/>
            <a:ext cx="4328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de-DE" dirty="0">
                <a:sym typeface="Wingdings" panose="05000000000000000000" pitchFamily="2" charset="2"/>
              </a:rPr>
              <a:t>A loop source from a table loop transform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AAB9558-0AA2-43F2-A825-E74C2BFAA1D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/>
              <a:t>Simplify Planning, Reporting &amp; Analytics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1C53D8-3315-452E-9265-A5E66BFA5CA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8DF532-0556-4BD1-8A78-9454D68B2ACC}" type="slidenum">
              <a:rPr lang="en-US" noProof="0" smtClean="0"/>
              <a:pPr/>
              <a:t>8</a:t>
            </a:fld>
            <a:endParaRPr lang="en-US" noProof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CC21805-8369-46B8-AE3F-2CB849446798}"/>
              </a:ext>
            </a:extLst>
          </p:cNvPr>
          <p:cNvSpPr txBox="1"/>
          <p:nvPr/>
        </p:nvSpPr>
        <p:spPr>
          <a:xfrm>
            <a:off x="867103" y="1529255"/>
            <a:ext cx="95696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ym typeface="Wingdings" panose="05000000000000000000" pitchFamily="2" charset="2"/>
              </a:rPr>
              <a:t>The third digit defines a partially parallel trace in a subtask which leads into the main trace before it comes to the load. This could be for example: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800FE3E-8F00-4C7E-932E-FABF3CB19F83}"/>
              </a:ext>
            </a:extLst>
          </p:cNvPr>
          <p:cNvSpPr txBox="1"/>
          <p:nvPr/>
        </p:nvSpPr>
        <p:spPr>
          <a:xfrm>
            <a:off x="4759907" y="447847"/>
            <a:ext cx="6406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II. Trace index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8B37E02-2E90-46C9-8E1C-39EB9105ED4B}"/>
              </a:ext>
            </a:extLst>
          </p:cNvPr>
          <p:cNvSpPr/>
          <p:nvPr/>
        </p:nvSpPr>
        <p:spPr>
          <a:xfrm>
            <a:off x="7315199" y="3979710"/>
            <a:ext cx="2427889" cy="155813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EAF76EF-AC82-49A4-943A-DE31E90C77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103" y="177623"/>
            <a:ext cx="3468757" cy="76635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9952502-2DB8-45E6-92E7-7616D9A35D5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080" t="55935" r="61605" b="12939"/>
          <a:stretch/>
        </p:blipFill>
        <p:spPr>
          <a:xfrm>
            <a:off x="1610139" y="606287"/>
            <a:ext cx="357809" cy="23853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392FDE9-4607-4ACF-BE63-D8B11A54AF09}"/>
              </a:ext>
            </a:extLst>
          </p:cNvPr>
          <p:cNvSpPr txBox="1"/>
          <p:nvPr/>
        </p:nvSpPr>
        <p:spPr>
          <a:xfrm>
            <a:off x="608613" y="4468491"/>
            <a:ext cx="43284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de-DE" dirty="0">
                <a:sym typeface="Wingdings" panose="05000000000000000000" pitchFamily="2" charset="2"/>
              </a:rPr>
              <a:t>An extract/transform, which is used in a table join </a:t>
            </a:r>
          </a:p>
          <a:p>
            <a:endParaRPr lang="de-DE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4B141AB-8818-488D-91E7-0DE2F3D20698}"/>
              </a:ext>
            </a:extLst>
          </p:cNvPr>
          <p:cNvSpPr txBox="1"/>
          <p:nvPr/>
        </p:nvSpPr>
        <p:spPr>
          <a:xfrm>
            <a:off x="608613" y="3382810"/>
            <a:ext cx="43284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de-DE" dirty="0">
                <a:sym typeface="Wingdings" panose="05000000000000000000" pitchFamily="2" charset="2"/>
              </a:rPr>
              <a:t>An extract/transform, which is used in a field transform lookup</a:t>
            </a:r>
          </a:p>
        </p:txBody>
      </p:sp>
    </p:spTree>
    <p:extLst>
      <p:ext uri="{BB962C8B-B14F-4D97-AF65-F5344CB8AC3E}">
        <p14:creationId xmlns:p14="http://schemas.microsoft.com/office/powerpoint/2010/main" val="235156108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34" grpId="0"/>
      <p:bldP spid="6" grpId="0" animBg="1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4152486-C77A-4117-9CF1-D5122518A4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3902" y="2484565"/>
            <a:ext cx="2433278" cy="3855673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AAB9558-0AA2-43F2-A825-E74C2BFAA1D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/>
              <a:t>Simplify Planning, Reporting &amp; Analytics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1C53D8-3315-452E-9265-A5E66BFA5CA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8DF532-0556-4BD1-8A78-9454D68B2ACC}" type="slidenum">
              <a:rPr lang="en-US" noProof="0" smtClean="0"/>
              <a:pPr/>
              <a:t>9</a:t>
            </a:fld>
            <a:endParaRPr lang="en-US" noProof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CC21805-8369-46B8-AE3F-2CB849446798}"/>
              </a:ext>
            </a:extLst>
          </p:cNvPr>
          <p:cNvSpPr txBox="1"/>
          <p:nvPr/>
        </p:nvSpPr>
        <p:spPr>
          <a:xfrm>
            <a:off x="1072055" y="1408817"/>
            <a:ext cx="95696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ym typeface="Wingdings" panose="05000000000000000000" pitchFamily="2" charset="2"/>
              </a:rPr>
              <a:t>The third part of a components name is a 3-digit component index, which uniquely identifies a component within a trace. This index increases by intervals of ten to allow for adding additional components after the trace has been built: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800FE3E-8F00-4C7E-932E-FABF3CB19F83}"/>
              </a:ext>
            </a:extLst>
          </p:cNvPr>
          <p:cNvSpPr txBox="1"/>
          <p:nvPr/>
        </p:nvSpPr>
        <p:spPr>
          <a:xfrm>
            <a:off x="4712611" y="432073"/>
            <a:ext cx="6406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III. Component index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56CC16-89E9-4830-A890-476A65B6A52F}"/>
              </a:ext>
            </a:extLst>
          </p:cNvPr>
          <p:cNvSpPr/>
          <p:nvPr/>
        </p:nvSpPr>
        <p:spPr>
          <a:xfrm>
            <a:off x="6566935" y="4035972"/>
            <a:ext cx="2067213" cy="86710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7E599C2-B193-44D7-8409-084D8085CF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103" y="177623"/>
            <a:ext cx="3468757" cy="76635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EF74DB6-ACC6-43AE-86F4-BDE261B47A8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657" t="57034" r="47882" b="13136"/>
          <a:stretch/>
        </p:blipFill>
        <p:spPr>
          <a:xfrm>
            <a:off x="2037522" y="626165"/>
            <a:ext cx="397565" cy="228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5D0C12A-BAEA-4DC0-837A-3636FC7079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64170" y="2504075"/>
            <a:ext cx="2202669" cy="3063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52148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11" grpId="0" animBg="1"/>
    </p:bldLst>
  </p:timing>
</p:sld>
</file>

<file path=ppt/theme/theme1.xml><?xml version="1.0" encoding="utf-8"?>
<a:theme xmlns:a="http://schemas.openxmlformats.org/drawingml/2006/main" name="Jdx2018 - Master Template">
  <a:themeElements>
    <a:clrScheme name="Jedox New">
      <a:dk1>
        <a:sysClr val="windowText" lastClr="000000"/>
      </a:dk1>
      <a:lt1>
        <a:srgbClr val="FFFFFF"/>
      </a:lt1>
      <a:dk2>
        <a:srgbClr val="323232"/>
      </a:dk2>
      <a:lt2>
        <a:srgbClr val="EDEDED"/>
      </a:lt2>
      <a:accent1>
        <a:srgbClr val="2699D6"/>
      </a:accent1>
      <a:accent2>
        <a:srgbClr val="11458D"/>
      </a:accent2>
      <a:accent3>
        <a:srgbClr val="83D0F5"/>
      </a:accent3>
      <a:accent4>
        <a:srgbClr val="E84E0F"/>
      </a:accent4>
      <a:accent5>
        <a:srgbClr val="F07E26"/>
      </a:accent5>
      <a:accent6>
        <a:srgbClr val="545656"/>
      </a:accent6>
      <a:hlink>
        <a:srgbClr val="A1A5A7"/>
      </a:hlink>
      <a:folHlink>
        <a:srgbClr val="DAE0E3"/>
      </a:folHlink>
    </a:clrScheme>
    <a:fontScheme name="Jdx - Segoe UI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edox-2018" id="{74B300A0-A095-4164-8E8B-CAA0D895227F}" vid="{AEDF3B98-19B2-4D13-B0CF-A71B4F69462F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22C679E5785ED4894782984E2494D22" ma:contentTypeVersion="8" ma:contentTypeDescription="Ein neues Dokument erstellen." ma:contentTypeScope="" ma:versionID="ea74c50914d3dfc9b666bf7e9b720343">
  <xsd:schema xmlns:xsd="http://www.w3.org/2001/XMLSchema" xmlns:xs="http://www.w3.org/2001/XMLSchema" xmlns:p="http://schemas.microsoft.com/office/2006/metadata/properties" xmlns:ns2="6cc1841f-2737-4005-8122-10afd5d7c733" xmlns:ns3="a946fdc1-f42e-4c78-8fbd-d7238a4a23f5" targetNamespace="http://schemas.microsoft.com/office/2006/metadata/properties" ma:root="true" ma:fieldsID="a3d33951b18ef2c05916a5dca812441c" ns2:_="" ns3:_="">
    <xsd:import namespace="6cc1841f-2737-4005-8122-10afd5d7c733"/>
    <xsd:import namespace="a946fdc1-f42e-4c78-8fbd-d7238a4a23f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c1841f-2737-4005-8122-10afd5d7c73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Freigegeben für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Freigegeben für -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46fdc1-f42e-4c78-8fbd-d7238a4a23f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2FF2AB8-463E-49FD-9976-DC2CF8DDBCD3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D16B1BE2-74C7-4E97-BB85-C652F135D9B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3F601C9-D08A-4D95-B213-7A5B4B3B5A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cc1841f-2737-4005-8122-10afd5d7c733"/>
    <ds:schemaRef ds:uri="a946fdc1-f42e-4c78-8fbd-d7238a4a23f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jedox-2018</Template>
  <TotalTime>0</TotalTime>
  <Words>1037</Words>
  <Application>Microsoft Office PowerPoint</Application>
  <PresentationFormat>Breitbild</PresentationFormat>
  <Paragraphs>140</Paragraphs>
  <Slides>13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8" baseType="lpstr">
      <vt:lpstr>Arial</vt:lpstr>
      <vt:lpstr>Calibri</vt:lpstr>
      <vt:lpstr>Segoe UI</vt:lpstr>
      <vt:lpstr>Wingdings</vt:lpstr>
      <vt:lpstr>Jdx2018 - Master Template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Sven Aker</dc:creator>
  <cp:lastModifiedBy>Jens Orlik</cp:lastModifiedBy>
  <cp:revision>68</cp:revision>
  <dcterms:created xsi:type="dcterms:W3CDTF">2018-02-20T14:51:24Z</dcterms:created>
  <dcterms:modified xsi:type="dcterms:W3CDTF">2021-11-22T22:44:52Z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0x010100822C679E5785ED4894782984E2494D22</vt:lpwstr>
  </property>
</Properties>
</file>